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Zen Dots"/>
      <p:regular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  <p:embeddedFont>
      <p:font typeface="Barlow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PTSans-regular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6.xml"/><Relationship Id="rId33" Type="http://schemas.openxmlformats.org/officeDocument/2006/relationships/font" Target="fonts/Barlow-bold.fntdata"/><Relationship Id="rId10" Type="http://schemas.openxmlformats.org/officeDocument/2006/relationships/slide" Target="slides/slide5.xml"/><Relationship Id="rId32" Type="http://schemas.openxmlformats.org/officeDocument/2006/relationships/font" Target="fonts/Barlow-regular.fntdata"/><Relationship Id="rId13" Type="http://schemas.openxmlformats.org/officeDocument/2006/relationships/slide" Target="slides/slide8.xml"/><Relationship Id="rId35" Type="http://schemas.openxmlformats.org/officeDocument/2006/relationships/font" Target="fonts/Barlow-boldItalic.fntdata"/><Relationship Id="rId12" Type="http://schemas.openxmlformats.org/officeDocument/2006/relationships/slide" Target="slides/slide7.xml"/><Relationship Id="rId34" Type="http://schemas.openxmlformats.org/officeDocument/2006/relationships/font" Target="fonts/Barlow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ZenDot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Dear committee, good afternoon!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Team DPlus. It is our great </a:t>
            </a:r>
            <a:r>
              <a:rPr lang="en"/>
              <a:t>honor to present our project AED Placement Optimization.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9’89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ba4d79d388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ba4d79d388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12min:  waiting_time median for both ca and 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ba4d79d388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ba4d79d388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12min:  waiting_time median for both ca and all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ba4d79d38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ba4d79d3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ba4d79d38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ba4d79d38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baf79c70e8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baf79c70e8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start with my own story.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my high school, I witnessed a death due to sudden heart attack.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didn’t know anything except calling the ambulance. However,</a:t>
            </a:r>
            <a:r>
              <a:rPr lang="en"/>
              <a:t> when the ambulance came</a:t>
            </a:r>
            <a:r>
              <a:rPr lang="en"/>
              <a:t>, it was too late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avoid these tragedies, I became a first-aider at 18, from the training I know that every minute matters. The faster applying AED and CPR, the higher possibility to survive and avoid brain damage.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ba4d79d3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ba4d79d3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locations of the </a:t>
            </a:r>
            <a:r>
              <a:rPr lang="en"/>
              <a:t>cardiac</a:t>
            </a:r>
            <a:r>
              <a:rPr lang="en"/>
              <a:t> attack intervention, hospitals and AEDs in Belgium.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can see, the white circles are not fully covered by the other 2 colors, </a:t>
            </a:r>
            <a:r>
              <a:rPr lang="en"/>
              <a:t>which</a:t>
            </a:r>
            <a:r>
              <a:rPr lang="en"/>
              <a:t> means people are still helpless in these cases.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ba4d79d388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ba4d79d388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zoom in to our province and the </a:t>
            </a:r>
            <a:r>
              <a:rPr lang="en">
                <a:solidFill>
                  <a:schemeClr val="dk1"/>
                </a:solidFill>
              </a:rPr>
              <a:t>capital</a:t>
            </a:r>
            <a:r>
              <a:rPr lang="en">
                <a:solidFill>
                  <a:schemeClr val="dk1"/>
                </a:solidFill>
              </a:rPr>
              <a:t> region. You can see the hospitals are centralized located while the heart attack can happen anywhere. T</a:t>
            </a:r>
            <a:r>
              <a:rPr lang="en">
                <a:solidFill>
                  <a:schemeClr val="dk1"/>
                </a:solidFill>
              </a:rPr>
              <a:t>here is indeed a need of more AEDs placing in optimized locations.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ba4d79d3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ba4d79d3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ba4d79d388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ba4d79d388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ba4d79d388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ba4d79d388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ba4d79d3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ba4d79d3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ba4d79d388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ba4d79d388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1" name="Google Shape;11;p2"/>
            <p:cNvSpPr/>
            <p:nvPr/>
          </p:nvSpPr>
          <p:spPr>
            <a:xfrm>
              <a:off x="7761288" y="2465388"/>
              <a:ext cx="1189039" cy="1093788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999413" y="2598738"/>
              <a:ext cx="744538" cy="704850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05513" y="2100263"/>
              <a:ext cx="2233613" cy="2185991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96163" y="3679826"/>
              <a:ext cx="630238" cy="492124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188075" y="2254251"/>
              <a:ext cx="1154113" cy="1617665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350000" y="2447926"/>
              <a:ext cx="760414" cy="1200151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61125" y="2625726"/>
              <a:ext cx="290513" cy="466725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612063" y="3835401"/>
              <a:ext cx="300038" cy="193675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1" name="Google Shape;21;p2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2" name="Google Shape;22;p2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Google Shape;3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2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4" name="Google Shape;34;p2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"/>
          <p:cNvSpPr txBox="1"/>
          <p:nvPr>
            <p:ph hasCustomPrompt="1" type="title"/>
          </p:nvPr>
        </p:nvSpPr>
        <p:spPr>
          <a:xfrm>
            <a:off x="1284000" y="1754225"/>
            <a:ext cx="6576000" cy="7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8" name="Google Shape;418;p11"/>
          <p:cNvSpPr txBox="1"/>
          <p:nvPr>
            <p:ph idx="1" type="subTitle"/>
          </p:nvPr>
        </p:nvSpPr>
        <p:spPr>
          <a:xfrm>
            <a:off x="1284000" y="253242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19" name="Google Shape;419;p11"/>
          <p:cNvGrpSpPr/>
          <p:nvPr/>
        </p:nvGrpSpPr>
        <p:grpSpPr>
          <a:xfrm>
            <a:off x="5683976" y="1157442"/>
            <a:ext cx="4584147" cy="5143479"/>
            <a:chOff x="4292525" y="1346363"/>
            <a:chExt cx="3057525" cy="3430587"/>
          </a:xfrm>
        </p:grpSpPr>
        <p:sp>
          <p:nvSpPr>
            <p:cNvPr id="420" name="Google Shape;420;p11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11"/>
          <p:cNvGrpSpPr/>
          <p:nvPr/>
        </p:nvGrpSpPr>
        <p:grpSpPr>
          <a:xfrm rot="-7509871">
            <a:off x="-2167302" y="-2507524"/>
            <a:ext cx="4686568" cy="5143562"/>
            <a:chOff x="4292525" y="1346363"/>
            <a:chExt cx="3125787" cy="3430587"/>
          </a:xfrm>
        </p:grpSpPr>
        <p:sp>
          <p:nvSpPr>
            <p:cNvPr id="432" name="Google Shape;432;p11"/>
            <p:cNvSpPr/>
            <p:nvPr/>
          </p:nvSpPr>
          <p:spPr>
            <a:xfrm>
              <a:off x="4902125" y="2270288"/>
              <a:ext cx="2516187" cy="238601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4991025" y="2387763"/>
              <a:ext cx="2297111" cy="207010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11"/>
          <p:cNvGrpSpPr/>
          <p:nvPr/>
        </p:nvGrpSpPr>
        <p:grpSpPr>
          <a:xfrm>
            <a:off x="43581" y="-43583"/>
            <a:ext cx="9277211" cy="4792726"/>
            <a:chOff x="43581" y="-43583"/>
            <a:chExt cx="9277211" cy="4792726"/>
          </a:xfrm>
        </p:grpSpPr>
        <p:pic>
          <p:nvPicPr>
            <p:cNvPr id="446" name="Google Shape;446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78042">
              <a:off x="8510074" y="3905698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024189">
              <a:off x="121099" y="60693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8" name="Google Shape;448;p11"/>
          <p:cNvGrpSpPr/>
          <p:nvPr/>
        </p:nvGrpSpPr>
        <p:grpSpPr>
          <a:xfrm>
            <a:off x="-3761000" y="3029528"/>
            <a:ext cx="9449768" cy="4560356"/>
            <a:chOff x="0" y="2771776"/>
            <a:chExt cx="5156200" cy="3062286"/>
          </a:xfrm>
        </p:grpSpPr>
        <p:sp>
          <p:nvSpPr>
            <p:cNvPr id="449" name="Google Shape;449;p11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hasCustomPrompt="1" idx="2" type="title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7" name="Google Shape;497;p13"/>
          <p:cNvSpPr txBox="1"/>
          <p:nvPr>
            <p:ph hasCustomPrompt="1" idx="3" type="title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 txBox="1"/>
          <p:nvPr>
            <p:ph hasCustomPrompt="1" idx="4" type="title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9" name="Google Shape;499;p13"/>
          <p:cNvSpPr txBox="1"/>
          <p:nvPr>
            <p:ph hasCustomPrompt="1" idx="5" type="title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/>
          <p:nvPr>
            <p:ph hasCustomPrompt="1" idx="6" type="title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hasCustomPrompt="1" idx="7" type="title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idx="1" type="subTitle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3" name="Google Shape;503;p13"/>
          <p:cNvSpPr txBox="1"/>
          <p:nvPr>
            <p:ph idx="8" type="subTitle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4" name="Google Shape;504;p13"/>
          <p:cNvSpPr txBox="1"/>
          <p:nvPr>
            <p:ph idx="9" type="subTitle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3" type="subTitle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14" type="subTitle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5" type="subTitle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509" name="Google Shape;509;p13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510" name="Google Shape;510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13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520" name="Google Shape;520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13"/>
          <p:cNvGrpSpPr/>
          <p:nvPr/>
        </p:nvGrpSpPr>
        <p:grpSpPr>
          <a:xfrm>
            <a:off x="-49250" y="4319475"/>
            <a:ext cx="2579200" cy="1012851"/>
            <a:chOff x="-49250" y="4319475"/>
            <a:chExt cx="2579200" cy="1012851"/>
          </a:xfrm>
        </p:grpSpPr>
        <p:pic>
          <p:nvPicPr>
            <p:cNvPr id="530" name="Google Shape;53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5" name="Google Shape;535;p14"/>
          <p:cNvSpPr txBox="1"/>
          <p:nvPr>
            <p:ph idx="1" type="subTitle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14"/>
          <p:cNvSpPr txBox="1"/>
          <p:nvPr>
            <p:ph idx="2" type="subTitle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7" name="Google Shape;537;p14"/>
          <p:cNvSpPr txBox="1"/>
          <p:nvPr>
            <p:ph idx="3" type="subTitle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8" name="Google Shape;538;p14"/>
          <p:cNvSpPr txBox="1"/>
          <p:nvPr>
            <p:ph idx="4" type="subTitle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39" name="Google Shape;539;p14"/>
          <p:cNvSpPr txBox="1"/>
          <p:nvPr>
            <p:ph idx="5" type="subTitle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40" name="Google Shape;540;p14"/>
          <p:cNvSpPr txBox="1"/>
          <p:nvPr>
            <p:ph idx="6" type="subTitle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541" name="Google Shape;541;p14"/>
          <p:cNvGrpSpPr/>
          <p:nvPr/>
        </p:nvGrpSpPr>
        <p:grpSpPr>
          <a:xfrm>
            <a:off x="-1857520" y="-872615"/>
            <a:ext cx="12024625" cy="7642527"/>
            <a:chOff x="-1857520" y="-872615"/>
            <a:chExt cx="12024625" cy="7642527"/>
          </a:xfrm>
        </p:grpSpPr>
        <p:grpSp>
          <p:nvGrpSpPr>
            <p:cNvPr id="542" name="Google Shape;542;p14"/>
            <p:cNvGrpSpPr/>
            <p:nvPr/>
          </p:nvGrpSpPr>
          <p:grpSpPr>
            <a:xfrm>
              <a:off x="6452693" y="2612509"/>
              <a:ext cx="3714412" cy="4136626"/>
              <a:chOff x="6452693" y="2612509"/>
              <a:chExt cx="3714412" cy="4136626"/>
            </a:xfrm>
          </p:grpSpPr>
          <p:sp>
            <p:nvSpPr>
              <p:cNvPr id="543" name="Google Shape;543;p14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4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4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4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4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4"/>
            <p:cNvGrpSpPr/>
            <p:nvPr/>
          </p:nvGrpSpPr>
          <p:grpSpPr>
            <a:xfrm rot="1598823">
              <a:off x="-1416593" y="3263467"/>
              <a:ext cx="3666961" cy="2834682"/>
              <a:chOff x="-2212989" y="-1005507"/>
              <a:chExt cx="3666904" cy="2834639"/>
            </a:xfrm>
          </p:grpSpPr>
          <p:sp>
            <p:nvSpPr>
              <p:cNvPr id="555" name="Google Shape;555;p14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6" name="Google Shape;566;p14"/>
            <p:cNvSpPr/>
            <p:nvPr/>
          </p:nvSpPr>
          <p:spPr>
            <a:xfrm rot="8141765">
              <a:off x="7799114" y="-560745"/>
              <a:ext cx="1427690" cy="131332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 rot="8141767">
              <a:off x="8103591" y="-261410"/>
              <a:ext cx="893973" cy="84632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 rot="8141782">
              <a:off x="8418110" y="-108677"/>
              <a:ext cx="320229" cy="316417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570" name="Google Shape;57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15"/>
          <p:cNvGrpSpPr/>
          <p:nvPr/>
        </p:nvGrpSpPr>
        <p:grpSpPr>
          <a:xfrm>
            <a:off x="-599559" y="-1788893"/>
            <a:ext cx="11186408" cy="7891573"/>
            <a:chOff x="-599559" y="-1788893"/>
            <a:chExt cx="11186408" cy="7891573"/>
          </a:xfrm>
        </p:grpSpPr>
        <p:grpSp>
          <p:nvGrpSpPr>
            <p:cNvPr id="576" name="Google Shape;576;p15"/>
            <p:cNvGrpSpPr/>
            <p:nvPr/>
          </p:nvGrpSpPr>
          <p:grpSpPr>
            <a:xfrm rot="3594116">
              <a:off x="7557055" y="-1155780"/>
              <a:ext cx="2749650" cy="2231981"/>
              <a:chOff x="7940513" y="2534101"/>
              <a:chExt cx="2749549" cy="2231899"/>
            </a:xfrm>
          </p:grpSpPr>
          <p:sp>
            <p:nvSpPr>
              <p:cNvPr id="577" name="Google Shape;577;p15"/>
              <p:cNvSpPr/>
              <p:nvPr/>
            </p:nvSpPr>
            <p:spPr>
              <a:xfrm>
                <a:off x="9839163" y="367221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10010613" y="401352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5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9940763" y="3772226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9621675" y="348488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15"/>
            <p:cNvGrpSpPr/>
            <p:nvPr/>
          </p:nvGrpSpPr>
          <p:grpSpPr>
            <a:xfrm rot="6017245">
              <a:off x="-611403" y="3510194"/>
              <a:ext cx="2649262" cy="2187619"/>
              <a:chOff x="7940513" y="2534101"/>
              <a:chExt cx="2649059" cy="2187451"/>
            </a:xfrm>
          </p:grpSpPr>
          <p:sp>
            <p:nvSpPr>
              <p:cNvPr id="588" name="Google Shape;588;p15"/>
              <p:cNvSpPr/>
              <p:nvPr/>
            </p:nvSpPr>
            <p:spPr>
              <a:xfrm>
                <a:off x="9738672" y="3394454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9910122" y="3735767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5"/>
              <p:cNvSpPr/>
              <p:nvPr/>
            </p:nvSpPr>
            <p:spPr>
              <a:xfrm>
                <a:off x="9840272" y="3494467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9521184" y="3207129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8" name="Google Shape;598;p15"/>
          <p:cNvSpPr txBox="1"/>
          <p:nvPr>
            <p:ph type="title"/>
          </p:nvPr>
        </p:nvSpPr>
        <p:spPr>
          <a:xfrm>
            <a:off x="722376" y="445025"/>
            <a:ext cx="78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9" name="Google Shape;599;p15"/>
          <p:cNvSpPr txBox="1"/>
          <p:nvPr>
            <p:ph idx="1" type="subTitle"/>
          </p:nvPr>
        </p:nvSpPr>
        <p:spPr>
          <a:xfrm>
            <a:off x="1726447" y="1785525"/>
            <a:ext cx="2676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0" name="Google Shape;600;p15"/>
          <p:cNvSpPr txBox="1"/>
          <p:nvPr>
            <p:ph idx="2" type="subTitle"/>
          </p:nvPr>
        </p:nvSpPr>
        <p:spPr>
          <a:xfrm>
            <a:off x="5139922" y="1785525"/>
            <a:ext cx="2679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1" name="Google Shape;601;p15"/>
          <p:cNvSpPr txBox="1"/>
          <p:nvPr>
            <p:ph idx="3" type="subTitle"/>
          </p:nvPr>
        </p:nvSpPr>
        <p:spPr>
          <a:xfrm>
            <a:off x="1726447" y="3400399"/>
            <a:ext cx="2676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2" name="Google Shape;602;p15"/>
          <p:cNvSpPr txBox="1"/>
          <p:nvPr>
            <p:ph idx="4" type="subTitle"/>
          </p:nvPr>
        </p:nvSpPr>
        <p:spPr>
          <a:xfrm>
            <a:off x="5139922" y="3400399"/>
            <a:ext cx="2679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3" name="Google Shape;603;p15"/>
          <p:cNvSpPr txBox="1"/>
          <p:nvPr>
            <p:ph idx="5" type="subTitle"/>
          </p:nvPr>
        </p:nvSpPr>
        <p:spPr>
          <a:xfrm>
            <a:off x="1726447" y="1139925"/>
            <a:ext cx="26763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04" name="Google Shape;604;p15"/>
          <p:cNvSpPr txBox="1"/>
          <p:nvPr>
            <p:ph idx="6" type="subTitle"/>
          </p:nvPr>
        </p:nvSpPr>
        <p:spPr>
          <a:xfrm>
            <a:off x="1726447" y="2754800"/>
            <a:ext cx="26763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05" name="Google Shape;605;p15"/>
          <p:cNvSpPr txBox="1"/>
          <p:nvPr>
            <p:ph idx="7" type="subTitle"/>
          </p:nvPr>
        </p:nvSpPr>
        <p:spPr>
          <a:xfrm>
            <a:off x="5139897" y="1139925"/>
            <a:ext cx="26793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06" name="Google Shape;606;p15"/>
          <p:cNvSpPr txBox="1"/>
          <p:nvPr>
            <p:ph idx="8" type="subTitle"/>
          </p:nvPr>
        </p:nvSpPr>
        <p:spPr>
          <a:xfrm>
            <a:off x="5139897" y="2754800"/>
            <a:ext cx="26793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607" name="Google Shape;607;p15"/>
          <p:cNvGrpSpPr/>
          <p:nvPr/>
        </p:nvGrpSpPr>
        <p:grpSpPr>
          <a:xfrm>
            <a:off x="-204853" y="539500"/>
            <a:ext cx="9580553" cy="4743845"/>
            <a:chOff x="-204853" y="539500"/>
            <a:chExt cx="9580553" cy="4743845"/>
          </a:xfrm>
        </p:grpSpPr>
        <p:pic>
          <p:nvPicPr>
            <p:cNvPr id="608" name="Google Shape;60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624032">
              <a:off x="8612368" y="554392"/>
              <a:ext cx="639014" cy="764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04853" y="3278718"/>
              <a:ext cx="860601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20038">
              <a:off x="929996" y="4532901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6"/>
          <p:cNvGrpSpPr/>
          <p:nvPr/>
        </p:nvGrpSpPr>
        <p:grpSpPr>
          <a:xfrm>
            <a:off x="-762028" y="-487907"/>
            <a:ext cx="11307085" cy="7372205"/>
            <a:chOff x="-762028" y="-487907"/>
            <a:chExt cx="11307085" cy="7372205"/>
          </a:xfrm>
        </p:grpSpPr>
        <p:grpSp>
          <p:nvGrpSpPr>
            <p:cNvPr id="614" name="Google Shape;614;p16"/>
            <p:cNvGrpSpPr/>
            <p:nvPr/>
          </p:nvGrpSpPr>
          <p:grpSpPr>
            <a:xfrm rot="-8397890">
              <a:off x="7572606" y="3392588"/>
              <a:ext cx="2220805" cy="3146078"/>
              <a:chOff x="8772613" y="-638134"/>
              <a:chExt cx="2220659" cy="3145871"/>
            </a:xfrm>
          </p:grpSpPr>
          <p:sp>
            <p:nvSpPr>
              <p:cNvPr id="615" name="Google Shape;615;p16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16"/>
            <p:cNvGrpSpPr/>
            <p:nvPr/>
          </p:nvGrpSpPr>
          <p:grpSpPr>
            <a:xfrm>
              <a:off x="-762028" y="2973166"/>
              <a:ext cx="2517069" cy="3153290"/>
              <a:chOff x="-762028" y="2973166"/>
              <a:chExt cx="2517069" cy="3153290"/>
            </a:xfrm>
          </p:grpSpPr>
          <p:sp>
            <p:nvSpPr>
              <p:cNvPr id="627" name="Google Shape;627;p16"/>
              <p:cNvSpPr/>
              <p:nvPr/>
            </p:nvSpPr>
            <p:spPr>
              <a:xfrm rot="6506637">
                <a:off x="-566673" y="3158154"/>
                <a:ext cx="1428849" cy="144155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 rot="6506642">
                <a:off x="-198064" y="3563437"/>
                <a:ext cx="944630" cy="820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 rot="6506640">
                <a:off x="-410228" y="3343733"/>
                <a:ext cx="401665" cy="301646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 rot="6506643">
                <a:off x="-91917" y="3736346"/>
                <a:ext cx="642983" cy="401665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 rot="1403065">
                <a:off x="4584" y="4800984"/>
                <a:ext cx="1608252" cy="1049412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 rot="1403065">
                <a:off x="173427" y="4954932"/>
                <a:ext cx="1244689" cy="749351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 rot="1403062">
                <a:off x="276024" y="5083508"/>
                <a:ext cx="917639" cy="461996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 rot="1403062">
                <a:off x="422252" y="5173205"/>
                <a:ext cx="423893" cy="192101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16"/>
            <p:cNvGrpSpPr/>
            <p:nvPr/>
          </p:nvGrpSpPr>
          <p:grpSpPr>
            <a:xfrm>
              <a:off x="8012433" y="-487907"/>
              <a:ext cx="1619180" cy="1568135"/>
              <a:chOff x="3282875" y="1073313"/>
              <a:chExt cx="1258887" cy="1219200"/>
            </a:xfrm>
          </p:grpSpPr>
          <p:sp>
            <p:nvSpPr>
              <p:cNvPr id="636" name="Google Shape;636;p16"/>
              <p:cNvSpPr/>
              <p:nvPr/>
            </p:nvSpPr>
            <p:spPr>
              <a:xfrm>
                <a:off x="3282875" y="1073313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3727375" y="1727363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3459088" y="1225713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9" name="Google Shape;63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0" name="Google Shape;640;p16"/>
          <p:cNvSpPr txBox="1"/>
          <p:nvPr>
            <p:ph idx="1" type="subTitle"/>
          </p:nvPr>
        </p:nvSpPr>
        <p:spPr>
          <a:xfrm>
            <a:off x="1357440" y="1673400"/>
            <a:ext cx="1892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1" name="Google Shape;641;p16"/>
          <p:cNvSpPr txBox="1"/>
          <p:nvPr>
            <p:ph idx="2" type="subTitle"/>
          </p:nvPr>
        </p:nvSpPr>
        <p:spPr>
          <a:xfrm>
            <a:off x="3844527" y="1673425"/>
            <a:ext cx="18927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2" name="Google Shape;642;p16"/>
          <p:cNvSpPr txBox="1"/>
          <p:nvPr>
            <p:ph idx="3" type="subTitle"/>
          </p:nvPr>
        </p:nvSpPr>
        <p:spPr>
          <a:xfrm>
            <a:off x="1357440" y="3371817"/>
            <a:ext cx="18927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3" name="Google Shape;643;p16"/>
          <p:cNvSpPr txBox="1"/>
          <p:nvPr>
            <p:ph idx="4" type="subTitle"/>
          </p:nvPr>
        </p:nvSpPr>
        <p:spPr>
          <a:xfrm>
            <a:off x="3844677" y="3371817"/>
            <a:ext cx="18927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4" name="Google Shape;644;p16"/>
          <p:cNvSpPr txBox="1"/>
          <p:nvPr>
            <p:ph idx="5" type="subTitle"/>
          </p:nvPr>
        </p:nvSpPr>
        <p:spPr>
          <a:xfrm>
            <a:off x="6331915" y="1673425"/>
            <a:ext cx="18927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5" name="Google Shape;645;p16"/>
          <p:cNvSpPr txBox="1"/>
          <p:nvPr>
            <p:ph idx="6" type="subTitle"/>
          </p:nvPr>
        </p:nvSpPr>
        <p:spPr>
          <a:xfrm>
            <a:off x="6331915" y="3371825"/>
            <a:ext cx="18927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6" name="Google Shape;646;p16"/>
          <p:cNvSpPr txBox="1"/>
          <p:nvPr>
            <p:ph idx="7" type="subTitle"/>
          </p:nvPr>
        </p:nvSpPr>
        <p:spPr>
          <a:xfrm>
            <a:off x="1357440" y="1075207"/>
            <a:ext cx="1892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47" name="Google Shape;647;p16"/>
          <p:cNvSpPr txBox="1"/>
          <p:nvPr>
            <p:ph idx="8" type="subTitle"/>
          </p:nvPr>
        </p:nvSpPr>
        <p:spPr>
          <a:xfrm>
            <a:off x="3844677" y="1075225"/>
            <a:ext cx="1892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48" name="Google Shape;648;p16"/>
          <p:cNvSpPr txBox="1"/>
          <p:nvPr>
            <p:ph idx="9" type="subTitle"/>
          </p:nvPr>
        </p:nvSpPr>
        <p:spPr>
          <a:xfrm>
            <a:off x="6331915" y="1075225"/>
            <a:ext cx="1892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49" name="Google Shape;649;p16"/>
          <p:cNvSpPr txBox="1"/>
          <p:nvPr>
            <p:ph idx="13" type="subTitle"/>
          </p:nvPr>
        </p:nvSpPr>
        <p:spPr>
          <a:xfrm>
            <a:off x="1357440" y="2770495"/>
            <a:ext cx="1892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50" name="Google Shape;650;p16"/>
          <p:cNvSpPr txBox="1"/>
          <p:nvPr>
            <p:ph idx="14" type="subTitle"/>
          </p:nvPr>
        </p:nvSpPr>
        <p:spPr>
          <a:xfrm>
            <a:off x="3844677" y="2770500"/>
            <a:ext cx="1892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651" name="Google Shape;651;p16"/>
          <p:cNvSpPr txBox="1"/>
          <p:nvPr>
            <p:ph idx="15" type="subTitle"/>
          </p:nvPr>
        </p:nvSpPr>
        <p:spPr>
          <a:xfrm>
            <a:off x="6331915" y="2770500"/>
            <a:ext cx="1892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652" name="Google Shape;652;p16"/>
          <p:cNvGrpSpPr/>
          <p:nvPr/>
        </p:nvGrpSpPr>
        <p:grpSpPr>
          <a:xfrm>
            <a:off x="-112829" y="3540175"/>
            <a:ext cx="9744465" cy="2320109"/>
            <a:chOff x="-112829" y="3540175"/>
            <a:chExt cx="9744465" cy="2320109"/>
          </a:xfrm>
        </p:grpSpPr>
        <p:pic>
          <p:nvPicPr>
            <p:cNvPr id="653" name="Google Shape;65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99542">
              <a:off x="8574712" y="3888242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695120">
              <a:off x="58806" y="4809267"/>
              <a:ext cx="1226733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2829" y="354017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6" name="Google Shape;65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17"/>
          <p:cNvGrpSpPr/>
          <p:nvPr/>
        </p:nvGrpSpPr>
        <p:grpSpPr>
          <a:xfrm>
            <a:off x="-2638737" y="-1539404"/>
            <a:ext cx="12798844" cy="4740684"/>
            <a:chOff x="-2638737" y="-1539404"/>
            <a:chExt cx="12798844" cy="4740684"/>
          </a:xfrm>
        </p:grpSpPr>
        <p:sp>
          <p:nvSpPr>
            <p:cNvPr id="659" name="Google Shape;659;p17"/>
            <p:cNvSpPr/>
            <p:nvPr/>
          </p:nvSpPr>
          <p:spPr>
            <a:xfrm rot="-3664218">
              <a:off x="8187702" y="-156701"/>
              <a:ext cx="1666778" cy="1681592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 rot="-3664211">
              <a:off x="8345178" y="69642"/>
              <a:ext cx="1101929" cy="95747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 rot="-3664221">
              <a:off x="9114878" y="1024868"/>
              <a:ext cx="468550" cy="35187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 rot="-3664211">
              <a:off x="6431516" y="-1034427"/>
              <a:ext cx="1876051" cy="1224160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 rot="-3664211">
              <a:off x="6646658" y="-843952"/>
              <a:ext cx="1451950" cy="874134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 rot="-3664206">
              <a:off x="6813009" y="-607310"/>
              <a:ext cx="1070442" cy="538927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 rot="-3664212">
              <a:off x="7037106" y="-338138"/>
              <a:ext cx="494479" cy="224090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6" name="Google Shape;666;p17"/>
            <p:cNvGrpSpPr/>
            <p:nvPr/>
          </p:nvGrpSpPr>
          <p:grpSpPr>
            <a:xfrm rot="7550244">
              <a:off x="-1963307" y="-799410"/>
              <a:ext cx="3305516" cy="3356482"/>
              <a:chOff x="6979249" y="-971677"/>
              <a:chExt cx="3305443" cy="3356407"/>
            </a:xfrm>
          </p:grpSpPr>
          <p:sp>
            <p:nvSpPr>
              <p:cNvPr id="667" name="Google Shape;667;p17"/>
              <p:cNvSpPr/>
              <p:nvPr/>
            </p:nvSpPr>
            <p:spPr>
              <a:xfrm rot="-3664216">
                <a:off x="7373877" y="-486480"/>
                <a:ext cx="2516187" cy="2386015"/>
              </a:xfrm>
              <a:custGeom>
                <a:rect b="b" l="l" r="r" t="t"/>
                <a:pathLst>
                  <a:path extrusionOk="0" h="2383" w="2514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7"/>
              <p:cNvSpPr/>
              <p:nvPr/>
            </p:nvSpPr>
            <p:spPr>
              <a:xfrm rot="-3664211">
                <a:off x="7438002" y="-330042"/>
                <a:ext cx="2297110" cy="2070098"/>
              </a:xfrm>
              <a:custGeom>
                <a:rect b="b" l="l" r="r" t="t"/>
                <a:pathLst>
                  <a:path extrusionOk="0" h="2067" w="2295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17"/>
              <p:cNvSpPr/>
              <p:nvPr/>
            </p:nvSpPr>
            <p:spPr>
              <a:xfrm rot="-3664212">
                <a:off x="7646156" y="366793"/>
                <a:ext cx="523875" cy="515937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17"/>
              <p:cNvSpPr/>
              <p:nvPr/>
            </p:nvSpPr>
            <p:spPr>
              <a:xfrm rot="-3664212">
                <a:off x="7762369" y="1218018"/>
                <a:ext cx="368300" cy="187325"/>
              </a:xfrm>
              <a:custGeom>
                <a:rect b="b" l="l" r="r" t="t"/>
                <a:pathLst>
                  <a:path extrusionOk="0" h="187" w="368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7"/>
              <p:cNvSpPr/>
              <p:nvPr/>
            </p:nvSpPr>
            <p:spPr>
              <a:xfrm rot="-3664217">
                <a:off x="8126332" y="-173626"/>
                <a:ext cx="1428749" cy="1441448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17"/>
              <p:cNvSpPr/>
              <p:nvPr/>
            </p:nvSpPr>
            <p:spPr>
              <a:xfrm rot="-3664213">
                <a:off x="7725051" y="499132"/>
                <a:ext cx="274638" cy="246063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17"/>
              <p:cNvSpPr/>
              <p:nvPr/>
            </p:nvSpPr>
            <p:spPr>
              <a:xfrm rot="-3664218">
                <a:off x="8921099" y="839207"/>
                <a:ext cx="401637" cy="301624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7"/>
              <p:cNvSpPr/>
              <p:nvPr/>
            </p:nvSpPr>
            <p:spPr>
              <a:xfrm rot="-3664213">
                <a:off x="8449388" y="274116"/>
                <a:ext cx="642937" cy="401637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7"/>
              <p:cNvSpPr/>
              <p:nvPr/>
            </p:nvSpPr>
            <p:spPr>
              <a:xfrm rot="-3664213">
                <a:off x="7140050" y="-329152"/>
                <a:ext cx="423864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6" name="Google Shape;676;p17"/>
          <p:cNvSpPr txBox="1"/>
          <p:nvPr>
            <p:ph hasCustomPrompt="1" type="title"/>
          </p:nvPr>
        </p:nvSpPr>
        <p:spPr>
          <a:xfrm>
            <a:off x="798400" y="2427299"/>
            <a:ext cx="3492600" cy="54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7" name="Google Shape;677;p17"/>
          <p:cNvSpPr txBox="1"/>
          <p:nvPr>
            <p:ph idx="1" type="subTitle"/>
          </p:nvPr>
        </p:nvSpPr>
        <p:spPr>
          <a:xfrm>
            <a:off x="798388" y="2905571"/>
            <a:ext cx="3492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8" name="Google Shape;678;p17"/>
          <p:cNvSpPr txBox="1"/>
          <p:nvPr>
            <p:ph hasCustomPrompt="1" idx="2" type="title"/>
          </p:nvPr>
        </p:nvSpPr>
        <p:spPr>
          <a:xfrm>
            <a:off x="2825700" y="1167103"/>
            <a:ext cx="3492600" cy="55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9" name="Google Shape;679;p17"/>
          <p:cNvSpPr txBox="1"/>
          <p:nvPr>
            <p:ph idx="3" type="subTitle"/>
          </p:nvPr>
        </p:nvSpPr>
        <p:spPr>
          <a:xfrm>
            <a:off x="2825694" y="1652074"/>
            <a:ext cx="3492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80" name="Google Shape;680;p17"/>
          <p:cNvSpPr txBox="1"/>
          <p:nvPr>
            <p:ph hasCustomPrompt="1" idx="4" type="title"/>
          </p:nvPr>
        </p:nvSpPr>
        <p:spPr>
          <a:xfrm>
            <a:off x="4853025" y="2427299"/>
            <a:ext cx="3492600" cy="54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1" name="Google Shape;681;p17"/>
          <p:cNvSpPr txBox="1"/>
          <p:nvPr>
            <p:ph idx="5" type="subTitle"/>
          </p:nvPr>
        </p:nvSpPr>
        <p:spPr>
          <a:xfrm>
            <a:off x="4853013" y="2905572"/>
            <a:ext cx="3492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82" name="Google Shape;682;p17"/>
          <p:cNvGrpSpPr/>
          <p:nvPr/>
        </p:nvGrpSpPr>
        <p:grpSpPr>
          <a:xfrm>
            <a:off x="-592424" y="-27210"/>
            <a:ext cx="10151824" cy="1829326"/>
            <a:chOff x="-592424" y="-27210"/>
            <a:chExt cx="10151824" cy="1829326"/>
          </a:xfrm>
        </p:grpSpPr>
        <p:pic>
          <p:nvPicPr>
            <p:cNvPr id="683" name="Google Shape;683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739365">
              <a:off x="8615750" y="53954"/>
              <a:ext cx="857626" cy="898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114809">
              <a:off x="-538178" y="893168"/>
              <a:ext cx="860601" cy="8088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" name="Google Shape;685;p17"/>
          <p:cNvGrpSpPr/>
          <p:nvPr/>
        </p:nvGrpSpPr>
        <p:grpSpPr>
          <a:xfrm>
            <a:off x="325037" y="3590953"/>
            <a:ext cx="9449768" cy="4560356"/>
            <a:chOff x="0" y="2771776"/>
            <a:chExt cx="5156200" cy="3062286"/>
          </a:xfrm>
        </p:grpSpPr>
        <p:sp>
          <p:nvSpPr>
            <p:cNvPr id="686" name="Google Shape;686;p17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8" name="Google Shape;72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1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18"/>
          <p:cNvGrpSpPr/>
          <p:nvPr/>
        </p:nvGrpSpPr>
        <p:grpSpPr>
          <a:xfrm>
            <a:off x="-1172324" y="2784490"/>
            <a:ext cx="11494244" cy="3326244"/>
            <a:chOff x="-1172324" y="2784490"/>
            <a:chExt cx="11494244" cy="3326244"/>
          </a:xfrm>
        </p:grpSpPr>
        <p:grpSp>
          <p:nvGrpSpPr>
            <p:cNvPr id="731" name="Google Shape;731;p18"/>
            <p:cNvGrpSpPr/>
            <p:nvPr/>
          </p:nvGrpSpPr>
          <p:grpSpPr>
            <a:xfrm rot="-949327">
              <a:off x="6145320" y="3276091"/>
              <a:ext cx="3931662" cy="2343042"/>
              <a:chOff x="2762188" y="3495838"/>
              <a:chExt cx="2598724" cy="1548688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4510013" y="368316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4681463" y="402447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2762188" y="3968201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2936813" y="4155526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3041588" y="4315863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4292525" y="349583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8"/>
            <p:cNvGrpSpPr/>
            <p:nvPr/>
          </p:nvGrpSpPr>
          <p:grpSpPr>
            <a:xfrm rot="250039">
              <a:off x="-1082628" y="3399627"/>
              <a:ext cx="3381348" cy="2591659"/>
              <a:chOff x="4576688" y="270038"/>
              <a:chExt cx="2773362" cy="2125664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8" name="Google Shape;748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9" name="Google Shape;749;p18"/>
          <p:cNvSpPr txBox="1"/>
          <p:nvPr>
            <p:ph idx="1" type="subTitle"/>
          </p:nvPr>
        </p:nvSpPr>
        <p:spPr>
          <a:xfrm>
            <a:off x="723900" y="1063925"/>
            <a:ext cx="77175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750" name="Google Shape;750;p18"/>
          <p:cNvGrpSpPr/>
          <p:nvPr/>
        </p:nvGrpSpPr>
        <p:grpSpPr>
          <a:xfrm>
            <a:off x="-401275" y="3337702"/>
            <a:ext cx="9955651" cy="2372648"/>
            <a:chOff x="-401275" y="3337702"/>
            <a:chExt cx="9955651" cy="2372648"/>
          </a:xfrm>
        </p:grpSpPr>
        <p:pic>
          <p:nvPicPr>
            <p:cNvPr id="751" name="Google Shape;7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04152" y="3337702"/>
              <a:ext cx="750225" cy="896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876122">
              <a:off x="7304450" y="4838649"/>
              <a:ext cx="750219" cy="786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887253">
              <a:off x="-437112" y="37824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4" name="Google Shape;75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7" name="Google Shape;757;p19"/>
          <p:cNvSpPr txBox="1"/>
          <p:nvPr>
            <p:ph idx="1" type="subTitle"/>
          </p:nvPr>
        </p:nvSpPr>
        <p:spPr>
          <a:xfrm>
            <a:off x="723900" y="1063475"/>
            <a:ext cx="77175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758" name="Google Shape;758;p19"/>
          <p:cNvGrpSpPr/>
          <p:nvPr/>
        </p:nvGrpSpPr>
        <p:grpSpPr>
          <a:xfrm>
            <a:off x="-1174577" y="1522324"/>
            <a:ext cx="11266123" cy="5117250"/>
            <a:chOff x="-1174577" y="1522324"/>
            <a:chExt cx="11266123" cy="5117250"/>
          </a:xfrm>
        </p:grpSpPr>
        <p:sp>
          <p:nvSpPr>
            <p:cNvPr id="759" name="Google Shape;759;p19"/>
            <p:cNvSpPr/>
            <p:nvPr/>
          </p:nvSpPr>
          <p:spPr>
            <a:xfrm rot="-3136176">
              <a:off x="7848731" y="1900329"/>
              <a:ext cx="1742216" cy="1602652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 rot="-3136179">
              <a:off x="6187182" y="2691865"/>
              <a:ext cx="3272758" cy="3202980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 rot="-3136176">
              <a:off x="7841000" y="3460320"/>
              <a:ext cx="337278" cy="307039"/>
            </a:xfrm>
            <a:custGeom>
              <a:rect b="b" l="l" r="r" t="t"/>
              <a:pathLst>
                <a:path extrusionOk="0" h="208" w="230">
                  <a:moveTo>
                    <a:pt x="112" y="208"/>
                  </a:moveTo>
                  <a:cubicBezTo>
                    <a:pt x="107" y="208"/>
                    <a:pt x="102" y="208"/>
                    <a:pt x="97" y="207"/>
                  </a:cubicBezTo>
                  <a:cubicBezTo>
                    <a:pt x="67" y="204"/>
                    <a:pt x="37" y="184"/>
                    <a:pt x="18" y="157"/>
                  </a:cubicBezTo>
                  <a:cubicBezTo>
                    <a:pt x="5" y="137"/>
                    <a:pt x="0" y="115"/>
                    <a:pt x="5" y="97"/>
                  </a:cubicBezTo>
                  <a:cubicBezTo>
                    <a:pt x="17" y="54"/>
                    <a:pt x="51" y="28"/>
                    <a:pt x="121" y="7"/>
                  </a:cubicBezTo>
                  <a:cubicBezTo>
                    <a:pt x="144" y="0"/>
                    <a:pt x="167" y="4"/>
                    <a:pt x="185" y="18"/>
                  </a:cubicBezTo>
                  <a:cubicBezTo>
                    <a:pt x="216" y="41"/>
                    <a:pt x="230" y="86"/>
                    <a:pt x="230" y="120"/>
                  </a:cubicBezTo>
                  <a:cubicBezTo>
                    <a:pt x="230" y="141"/>
                    <a:pt x="221" y="160"/>
                    <a:pt x="204" y="176"/>
                  </a:cubicBezTo>
                  <a:cubicBezTo>
                    <a:pt x="181" y="196"/>
                    <a:pt x="146" y="208"/>
                    <a:pt x="112" y="208"/>
                  </a:cubicBezTo>
                  <a:close/>
                  <a:moveTo>
                    <a:pt x="143" y="8"/>
                  </a:moveTo>
                  <a:cubicBezTo>
                    <a:pt x="137" y="8"/>
                    <a:pt x="129" y="9"/>
                    <a:pt x="122" y="11"/>
                  </a:cubicBezTo>
                  <a:cubicBezTo>
                    <a:pt x="54" y="31"/>
                    <a:pt x="20" y="57"/>
                    <a:pt x="9" y="98"/>
                  </a:cubicBezTo>
                  <a:cubicBezTo>
                    <a:pt x="4" y="115"/>
                    <a:pt x="9" y="135"/>
                    <a:pt x="22" y="154"/>
                  </a:cubicBezTo>
                  <a:cubicBezTo>
                    <a:pt x="40" y="181"/>
                    <a:pt x="69" y="200"/>
                    <a:pt x="98" y="203"/>
                  </a:cubicBezTo>
                  <a:cubicBezTo>
                    <a:pt x="134" y="208"/>
                    <a:pt x="175" y="195"/>
                    <a:pt x="201" y="173"/>
                  </a:cubicBezTo>
                  <a:cubicBezTo>
                    <a:pt x="217" y="158"/>
                    <a:pt x="226" y="140"/>
                    <a:pt x="226" y="120"/>
                  </a:cubicBezTo>
                  <a:cubicBezTo>
                    <a:pt x="226" y="87"/>
                    <a:pt x="213" y="44"/>
                    <a:pt x="183" y="21"/>
                  </a:cubicBezTo>
                  <a:cubicBezTo>
                    <a:pt x="171" y="12"/>
                    <a:pt x="158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9"/>
            <p:cNvSpPr/>
            <p:nvPr/>
          </p:nvSpPr>
          <p:spPr>
            <a:xfrm rot="-3136172">
              <a:off x="8738936" y="3907211"/>
              <a:ext cx="923445" cy="721076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 rot="-3136177">
              <a:off x="6506920" y="3405435"/>
              <a:ext cx="1691041" cy="2370251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 rot="-3136177">
              <a:off x="6746559" y="3738260"/>
              <a:ext cx="1114181" cy="1758500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9"/>
            <p:cNvSpPr/>
            <p:nvPr/>
          </p:nvSpPr>
          <p:spPr>
            <a:xfrm rot="-3136175">
              <a:off x="6760868" y="4249685"/>
              <a:ext cx="425670" cy="683861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9"/>
            <p:cNvSpPr/>
            <p:nvPr/>
          </p:nvSpPr>
          <p:spPr>
            <a:xfrm rot="-3136177">
              <a:off x="7696312" y="4577813"/>
              <a:ext cx="307039" cy="362866"/>
            </a:xfrm>
            <a:custGeom>
              <a:rect b="b" l="l" r="r" t="t"/>
              <a:pathLst>
                <a:path extrusionOk="0" h="247" w="210">
                  <a:moveTo>
                    <a:pt x="114" y="237"/>
                  </a:moveTo>
                  <a:cubicBezTo>
                    <a:pt x="73" y="237"/>
                    <a:pt x="32" y="180"/>
                    <a:pt x="7" y="122"/>
                  </a:cubicBezTo>
                  <a:cubicBezTo>
                    <a:pt x="0" y="107"/>
                    <a:pt x="0" y="92"/>
                    <a:pt x="7" y="78"/>
                  </a:cubicBezTo>
                  <a:cubicBezTo>
                    <a:pt x="24" y="40"/>
                    <a:pt x="78" y="14"/>
                    <a:pt x="104" y="5"/>
                  </a:cubicBezTo>
                  <a:cubicBezTo>
                    <a:pt x="117" y="0"/>
                    <a:pt x="135" y="5"/>
                    <a:pt x="154" y="17"/>
                  </a:cubicBezTo>
                  <a:cubicBezTo>
                    <a:pt x="178" y="34"/>
                    <a:pt x="204" y="64"/>
                    <a:pt x="206" y="95"/>
                  </a:cubicBezTo>
                  <a:cubicBezTo>
                    <a:pt x="210" y="146"/>
                    <a:pt x="179" y="216"/>
                    <a:pt x="131" y="234"/>
                  </a:cubicBezTo>
                  <a:cubicBezTo>
                    <a:pt x="126" y="236"/>
                    <a:pt x="120" y="237"/>
                    <a:pt x="114" y="237"/>
                  </a:cubicBezTo>
                  <a:close/>
                  <a:moveTo>
                    <a:pt x="115" y="7"/>
                  </a:moveTo>
                  <a:cubicBezTo>
                    <a:pt x="111" y="7"/>
                    <a:pt x="108" y="8"/>
                    <a:pt x="105" y="9"/>
                  </a:cubicBezTo>
                  <a:cubicBezTo>
                    <a:pt x="85" y="16"/>
                    <a:pt x="27" y="42"/>
                    <a:pt x="11" y="79"/>
                  </a:cubicBezTo>
                  <a:cubicBezTo>
                    <a:pt x="5" y="93"/>
                    <a:pt x="5" y="107"/>
                    <a:pt x="11" y="120"/>
                  </a:cubicBezTo>
                  <a:cubicBezTo>
                    <a:pt x="37" y="182"/>
                    <a:pt x="85" y="247"/>
                    <a:pt x="130" y="230"/>
                  </a:cubicBezTo>
                  <a:cubicBezTo>
                    <a:pt x="176" y="212"/>
                    <a:pt x="206" y="144"/>
                    <a:pt x="202" y="96"/>
                  </a:cubicBezTo>
                  <a:cubicBezTo>
                    <a:pt x="200" y="66"/>
                    <a:pt x="175" y="37"/>
                    <a:pt x="152" y="21"/>
                  </a:cubicBezTo>
                  <a:cubicBezTo>
                    <a:pt x="138" y="12"/>
                    <a:pt x="125" y="7"/>
                    <a:pt x="115" y="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 rot="-3136177">
              <a:off x="9033754" y="4072683"/>
              <a:ext cx="439626" cy="283779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8" name="Google Shape;768;p19"/>
            <p:cNvGrpSpPr/>
            <p:nvPr/>
          </p:nvGrpSpPr>
          <p:grpSpPr>
            <a:xfrm rot="-1506987">
              <a:off x="-757350" y="3231817"/>
              <a:ext cx="3615843" cy="2771389"/>
              <a:chOff x="4576688" y="270038"/>
              <a:chExt cx="2773362" cy="2125664"/>
            </a:xfrm>
          </p:grpSpPr>
          <p:sp>
            <p:nvSpPr>
              <p:cNvPr id="769" name="Google Shape;769;p1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9" name="Google Shape;779;p19"/>
          <p:cNvGrpSpPr/>
          <p:nvPr/>
        </p:nvGrpSpPr>
        <p:grpSpPr>
          <a:xfrm>
            <a:off x="1399888" y="2038540"/>
            <a:ext cx="7938237" cy="3671016"/>
            <a:chOff x="1399888" y="2038540"/>
            <a:chExt cx="7938237" cy="3671016"/>
          </a:xfrm>
        </p:grpSpPr>
        <p:pic>
          <p:nvPicPr>
            <p:cNvPr id="780" name="Google Shape;78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48725" y="4187193"/>
              <a:ext cx="1249945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218560">
              <a:off x="8035442" y="2367830"/>
              <a:ext cx="1226734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19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6069684">
              <a:off x="1468925" y="4697725"/>
              <a:ext cx="945730" cy="91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3" name="Google Shape;78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0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86" name="Google Shape;786;p20"/>
          <p:cNvGrpSpPr/>
          <p:nvPr/>
        </p:nvGrpSpPr>
        <p:grpSpPr>
          <a:xfrm>
            <a:off x="-1450692" y="-1515305"/>
            <a:ext cx="13364304" cy="8738758"/>
            <a:chOff x="-1450692" y="-1515305"/>
            <a:chExt cx="13364304" cy="8738758"/>
          </a:xfrm>
        </p:grpSpPr>
        <p:grpSp>
          <p:nvGrpSpPr>
            <p:cNvPr id="787" name="Google Shape;787;p20"/>
            <p:cNvGrpSpPr/>
            <p:nvPr/>
          </p:nvGrpSpPr>
          <p:grpSpPr>
            <a:xfrm flipH="1" rot="1317341">
              <a:off x="-1053734" y="3806001"/>
              <a:ext cx="3667010" cy="2834720"/>
              <a:chOff x="-2212989" y="-1005507"/>
              <a:chExt cx="3666904" cy="2834639"/>
            </a:xfrm>
          </p:grpSpPr>
          <p:sp>
            <p:nvSpPr>
              <p:cNvPr id="788" name="Google Shape;788;p20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20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20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20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20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8" name="Google Shape;798;p20"/>
            <p:cNvGrpSpPr/>
            <p:nvPr/>
          </p:nvGrpSpPr>
          <p:grpSpPr>
            <a:xfrm>
              <a:off x="6919528" y="-1515305"/>
              <a:ext cx="4994084" cy="4706371"/>
              <a:chOff x="6919528" y="-1515305"/>
              <a:chExt cx="4994084" cy="4706371"/>
            </a:xfrm>
          </p:grpSpPr>
          <p:sp>
            <p:nvSpPr>
              <p:cNvPr id="799" name="Google Shape;799;p20"/>
              <p:cNvSpPr/>
              <p:nvPr/>
            </p:nvSpPr>
            <p:spPr>
              <a:xfrm rot="-9228737">
                <a:off x="7395922" y="-555142"/>
                <a:ext cx="893983" cy="846332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rot="-9228721">
                <a:off x="7797807" y="-301601"/>
                <a:ext cx="320233" cy="316421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1" name="Google Shape;801;p20"/>
              <p:cNvGrpSpPr/>
              <p:nvPr/>
            </p:nvGrpSpPr>
            <p:grpSpPr>
              <a:xfrm>
                <a:off x="6919528" y="-1515305"/>
                <a:ext cx="4994084" cy="4706371"/>
                <a:chOff x="6919528" y="-1515305"/>
                <a:chExt cx="4994084" cy="4706371"/>
              </a:xfrm>
            </p:grpSpPr>
            <p:sp>
              <p:nvSpPr>
                <p:cNvPr id="802" name="Google Shape;802;p20"/>
                <p:cNvSpPr/>
                <p:nvPr/>
              </p:nvSpPr>
              <p:spPr>
                <a:xfrm rot="-9228737">
                  <a:off x="7136050" y="-729015"/>
                  <a:ext cx="1427706" cy="1313341"/>
                </a:xfrm>
                <a:custGeom>
                  <a:rect b="b" l="l" r="r" t="t"/>
                  <a:pathLst>
                    <a:path extrusionOk="0" h="1091" w="1189">
                      <a:moveTo>
                        <a:pt x="212" y="1079"/>
                      </a:moveTo>
                      <a:cubicBezTo>
                        <a:pt x="167" y="1079"/>
                        <a:pt x="123" y="1072"/>
                        <a:pt x="88" y="1058"/>
                      </a:cubicBezTo>
                      <a:cubicBezTo>
                        <a:pt x="41" y="1040"/>
                        <a:pt x="13" y="1012"/>
                        <a:pt x="9" y="976"/>
                      </a:cubicBezTo>
                      <a:cubicBezTo>
                        <a:pt x="0" y="900"/>
                        <a:pt x="44" y="812"/>
                        <a:pt x="87" y="727"/>
                      </a:cubicBezTo>
                      <a:cubicBezTo>
                        <a:pt x="112" y="676"/>
                        <a:pt x="139" y="622"/>
                        <a:pt x="153" y="573"/>
                      </a:cubicBezTo>
                      <a:cubicBezTo>
                        <a:pt x="177" y="487"/>
                        <a:pt x="162" y="423"/>
                        <a:pt x="147" y="356"/>
                      </a:cubicBezTo>
                      <a:cubicBezTo>
                        <a:pt x="139" y="322"/>
                        <a:pt x="131" y="287"/>
                        <a:pt x="128" y="247"/>
                      </a:cubicBezTo>
                      <a:cubicBezTo>
                        <a:pt x="117" y="127"/>
                        <a:pt x="298" y="25"/>
                        <a:pt x="363" y="12"/>
                      </a:cubicBezTo>
                      <a:cubicBezTo>
                        <a:pt x="363" y="12"/>
                        <a:pt x="363" y="12"/>
                        <a:pt x="363" y="12"/>
                      </a:cubicBezTo>
                      <a:cubicBezTo>
                        <a:pt x="420" y="0"/>
                        <a:pt x="541" y="12"/>
                        <a:pt x="791" y="138"/>
                      </a:cubicBezTo>
                      <a:cubicBezTo>
                        <a:pt x="825" y="155"/>
                        <a:pt x="888" y="168"/>
                        <a:pt x="955" y="183"/>
                      </a:cubicBezTo>
                      <a:cubicBezTo>
                        <a:pt x="1025" y="198"/>
                        <a:pt x="1098" y="214"/>
                        <a:pt x="1136" y="234"/>
                      </a:cubicBezTo>
                      <a:cubicBezTo>
                        <a:pt x="1159" y="247"/>
                        <a:pt x="1174" y="274"/>
                        <a:pt x="1180" y="313"/>
                      </a:cubicBezTo>
                      <a:cubicBezTo>
                        <a:pt x="1189" y="380"/>
                        <a:pt x="1167" y="483"/>
                        <a:pt x="1108" y="543"/>
                      </a:cubicBezTo>
                      <a:cubicBezTo>
                        <a:pt x="1098" y="553"/>
                        <a:pt x="1098" y="553"/>
                        <a:pt x="1098" y="553"/>
                      </a:cubicBezTo>
                      <a:cubicBezTo>
                        <a:pt x="1018" y="633"/>
                        <a:pt x="909" y="742"/>
                        <a:pt x="805" y="766"/>
                      </a:cubicBezTo>
                      <a:cubicBezTo>
                        <a:pt x="722" y="785"/>
                        <a:pt x="595" y="869"/>
                        <a:pt x="429" y="1013"/>
                      </a:cubicBezTo>
                      <a:cubicBezTo>
                        <a:pt x="378" y="1058"/>
                        <a:pt x="292" y="1079"/>
                        <a:pt x="212" y="1079"/>
                      </a:cubicBezTo>
                      <a:close/>
                      <a:moveTo>
                        <a:pt x="401" y="12"/>
                      </a:moveTo>
                      <a:cubicBezTo>
                        <a:pt x="386" y="12"/>
                        <a:pt x="374" y="14"/>
                        <a:pt x="364" y="16"/>
                      </a:cubicBezTo>
                      <a:cubicBezTo>
                        <a:pt x="364" y="16"/>
                        <a:pt x="364" y="16"/>
                        <a:pt x="364" y="16"/>
                      </a:cubicBezTo>
                      <a:cubicBezTo>
                        <a:pt x="300" y="29"/>
                        <a:pt x="121" y="129"/>
                        <a:pt x="132" y="247"/>
                      </a:cubicBezTo>
                      <a:cubicBezTo>
                        <a:pt x="135" y="286"/>
                        <a:pt x="143" y="321"/>
                        <a:pt x="151" y="355"/>
                      </a:cubicBezTo>
                      <a:cubicBezTo>
                        <a:pt x="166" y="423"/>
                        <a:pt x="181" y="487"/>
                        <a:pt x="157" y="574"/>
                      </a:cubicBezTo>
                      <a:cubicBezTo>
                        <a:pt x="143" y="624"/>
                        <a:pt x="116" y="677"/>
                        <a:pt x="90" y="729"/>
                      </a:cubicBezTo>
                      <a:cubicBezTo>
                        <a:pt x="48" y="814"/>
                        <a:pt x="5" y="901"/>
                        <a:pt x="13" y="975"/>
                      </a:cubicBezTo>
                      <a:cubicBezTo>
                        <a:pt x="18" y="1018"/>
                        <a:pt x="58" y="1042"/>
                        <a:pt x="90" y="1055"/>
                      </a:cubicBezTo>
                      <a:cubicBezTo>
                        <a:pt x="183" y="1091"/>
                        <a:pt x="347" y="1079"/>
                        <a:pt x="426" y="1010"/>
                      </a:cubicBezTo>
                      <a:cubicBezTo>
                        <a:pt x="593" y="865"/>
                        <a:pt x="720" y="782"/>
                        <a:pt x="804" y="762"/>
                      </a:cubicBezTo>
                      <a:cubicBezTo>
                        <a:pt x="907" y="738"/>
                        <a:pt x="1015" y="629"/>
                        <a:pt x="1095" y="550"/>
                      </a:cubicBezTo>
                      <a:cubicBezTo>
                        <a:pt x="1105" y="540"/>
                        <a:pt x="1105" y="540"/>
                        <a:pt x="1105" y="540"/>
                      </a:cubicBezTo>
                      <a:cubicBezTo>
                        <a:pt x="1163" y="481"/>
                        <a:pt x="1185" y="380"/>
                        <a:pt x="1175" y="314"/>
                      </a:cubicBezTo>
                      <a:cubicBezTo>
                        <a:pt x="1170" y="276"/>
                        <a:pt x="1156" y="250"/>
                        <a:pt x="1134" y="238"/>
                      </a:cubicBezTo>
                      <a:cubicBezTo>
                        <a:pt x="1097" y="218"/>
                        <a:pt x="1024" y="202"/>
                        <a:pt x="954" y="187"/>
                      </a:cubicBezTo>
                      <a:cubicBezTo>
                        <a:pt x="887" y="172"/>
                        <a:pt x="824" y="159"/>
                        <a:pt x="789" y="141"/>
                      </a:cubicBezTo>
                      <a:cubicBezTo>
                        <a:pt x="585" y="39"/>
                        <a:pt x="468" y="12"/>
                        <a:pt x="40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03" name="Google Shape;803;p20"/>
                <p:cNvGrpSpPr/>
                <p:nvPr/>
              </p:nvGrpSpPr>
              <p:grpSpPr>
                <a:xfrm rot="-9314812">
                  <a:off x="7771585" y="-931546"/>
                  <a:ext cx="3564923" cy="3538854"/>
                  <a:chOff x="7369176" y="-1374985"/>
                  <a:chExt cx="3565003" cy="3538933"/>
                </a:xfrm>
              </p:grpSpPr>
              <p:sp>
                <p:nvSpPr>
                  <p:cNvPr id="804" name="Google Shape;804;p20"/>
                  <p:cNvSpPr/>
                  <p:nvPr/>
                </p:nvSpPr>
                <p:spPr>
                  <a:xfrm rot="-9228737">
                    <a:off x="7810704" y="-917908"/>
                    <a:ext cx="2681948" cy="2624778"/>
                  </a:xfrm>
                  <a:custGeom>
                    <a:rect b="b" l="l" r="r" t="t"/>
                    <a:pathLst>
                      <a:path extrusionOk="0" h="2183" w="2232">
                        <a:moveTo>
                          <a:pt x="1757" y="2149"/>
                        </a:moveTo>
                        <a:cubicBezTo>
                          <a:pt x="1722" y="2149"/>
                          <a:pt x="1689" y="2143"/>
                          <a:pt x="1661" y="2130"/>
                        </a:cubicBezTo>
                        <a:cubicBezTo>
                          <a:pt x="1543" y="2071"/>
                          <a:pt x="1444" y="2029"/>
                          <a:pt x="1350" y="1996"/>
                        </a:cubicBezTo>
                        <a:cubicBezTo>
                          <a:pt x="1328" y="1989"/>
                          <a:pt x="1228" y="1969"/>
                          <a:pt x="1102" y="1943"/>
                        </a:cubicBezTo>
                        <a:cubicBezTo>
                          <a:pt x="1020" y="1927"/>
                          <a:pt x="928" y="1909"/>
                          <a:pt x="838" y="1890"/>
                        </a:cubicBezTo>
                        <a:cubicBezTo>
                          <a:pt x="653" y="1851"/>
                          <a:pt x="503" y="1742"/>
                          <a:pt x="422" y="1683"/>
                        </a:cubicBezTo>
                        <a:cubicBezTo>
                          <a:pt x="399" y="1666"/>
                          <a:pt x="381" y="1653"/>
                          <a:pt x="369" y="1646"/>
                        </a:cubicBezTo>
                        <a:cubicBezTo>
                          <a:pt x="304" y="1609"/>
                          <a:pt x="179" y="1198"/>
                          <a:pt x="100" y="837"/>
                        </a:cubicBezTo>
                        <a:cubicBezTo>
                          <a:pt x="23" y="484"/>
                          <a:pt x="0" y="239"/>
                          <a:pt x="40" y="184"/>
                        </a:cubicBezTo>
                        <a:cubicBezTo>
                          <a:pt x="40" y="184"/>
                          <a:pt x="40" y="184"/>
                          <a:pt x="40" y="184"/>
                        </a:cubicBezTo>
                        <a:cubicBezTo>
                          <a:pt x="104" y="95"/>
                          <a:pt x="282" y="35"/>
                          <a:pt x="420" y="16"/>
                        </a:cubicBezTo>
                        <a:cubicBezTo>
                          <a:pt x="542" y="0"/>
                          <a:pt x="640" y="13"/>
                          <a:pt x="689" y="52"/>
                        </a:cubicBezTo>
                        <a:cubicBezTo>
                          <a:pt x="821" y="158"/>
                          <a:pt x="920" y="360"/>
                          <a:pt x="938" y="399"/>
                        </a:cubicBezTo>
                        <a:cubicBezTo>
                          <a:pt x="981" y="491"/>
                          <a:pt x="1054" y="604"/>
                          <a:pt x="1154" y="734"/>
                        </a:cubicBezTo>
                        <a:cubicBezTo>
                          <a:pt x="1186" y="776"/>
                          <a:pt x="1241" y="806"/>
                          <a:pt x="1297" y="811"/>
                        </a:cubicBezTo>
                        <a:cubicBezTo>
                          <a:pt x="1336" y="815"/>
                          <a:pt x="1369" y="806"/>
                          <a:pt x="1391" y="786"/>
                        </a:cubicBezTo>
                        <a:cubicBezTo>
                          <a:pt x="1397" y="780"/>
                          <a:pt x="1397" y="780"/>
                          <a:pt x="1397" y="780"/>
                        </a:cubicBezTo>
                        <a:cubicBezTo>
                          <a:pt x="1451" y="733"/>
                          <a:pt x="1516" y="673"/>
                          <a:pt x="1585" y="675"/>
                        </a:cubicBezTo>
                        <a:cubicBezTo>
                          <a:pt x="1708" y="679"/>
                          <a:pt x="1781" y="778"/>
                          <a:pt x="1797" y="813"/>
                        </a:cubicBezTo>
                        <a:cubicBezTo>
                          <a:pt x="1814" y="850"/>
                          <a:pt x="1797" y="1031"/>
                          <a:pt x="1718" y="1078"/>
                        </a:cubicBezTo>
                        <a:cubicBezTo>
                          <a:pt x="1680" y="1100"/>
                          <a:pt x="1623" y="1104"/>
                          <a:pt x="1572" y="1108"/>
                        </a:cubicBezTo>
                        <a:cubicBezTo>
                          <a:pt x="1517" y="1112"/>
                          <a:pt x="1464" y="1116"/>
                          <a:pt x="1450" y="1143"/>
                        </a:cubicBezTo>
                        <a:cubicBezTo>
                          <a:pt x="1419" y="1200"/>
                          <a:pt x="1394" y="1329"/>
                          <a:pt x="1471" y="1384"/>
                        </a:cubicBezTo>
                        <a:cubicBezTo>
                          <a:pt x="1483" y="1392"/>
                          <a:pt x="1495" y="1401"/>
                          <a:pt x="1508" y="1411"/>
                        </a:cubicBezTo>
                        <a:cubicBezTo>
                          <a:pt x="1591" y="1471"/>
                          <a:pt x="1704" y="1553"/>
                          <a:pt x="1788" y="1583"/>
                        </a:cubicBezTo>
                        <a:cubicBezTo>
                          <a:pt x="1829" y="1598"/>
                          <a:pt x="1886" y="1604"/>
                          <a:pt x="1946" y="1611"/>
                        </a:cubicBezTo>
                        <a:cubicBezTo>
                          <a:pt x="2060" y="1625"/>
                          <a:pt x="2178" y="1638"/>
                          <a:pt x="2199" y="1710"/>
                        </a:cubicBezTo>
                        <a:cubicBezTo>
                          <a:pt x="2232" y="1818"/>
                          <a:pt x="2207" y="1965"/>
                          <a:pt x="2096" y="2036"/>
                        </a:cubicBezTo>
                        <a:cubicBezTo>
                          <a:pt x="2015" y="2087"/>
                          <a:pt x="1872" y="2149"/>
                          <a:pt x="1757" y="2149"/>
                        </a:cubicBezTo>
                        <a:close/>
                        <a:moveTo>
                          <a:pt x="518" y="13"/>
                        </a:moveTo>
                        <a:cubicBezTo>
                          <a:pt x="488" y="13"/>
                          <a:pt x="455" y="16"/>
                          <a:pt x="421" y="20"/>
                        </a:cubicBezTo>
                        <a:cubicBezTo>
                          <a:pt x="253" y="43"/>
                          <a:pt x="98" y="111"/>
                          <a:pt x="44" y="186"/>
                        </a:cubicBezTo>
                        <a:cubicBezTo>
                          <a:pt x="4" y="241"/>
                          <a:pt x="27" y="484"/>
                          <a:pt x="104" y="836"/>
                        </a:cubicBezTo>
                        <a:cubicBezTo>
                          <a:pt x="183" y="1196"/>
                          <a:pt x="307" y="1606"/>
                          <a:pt x="371" y="1643"/>
                        </a:cubicBezTo>
                        <a:cubicBezTo>
                          <a:pt x="383" y="1650"/>
                          <a:pt x="401" y="1663"/>
                          <a:pt x="424" y="1679"/>
                        </a:cubicBezTo>
                        <a:cubicBezTo>
                          <a:pt x="505" y="1738"/>
                          <a:pt x="655" y="1847"/>
                          <a:pt x="839" y="1886"/>
                        </a:cubicBezTo>
                        <a:cubicBezTo>
                          <a:pt x="929" y="1905"/>
                          <a:pt x="1021" y="1923"/>
                          <a:pt x="1102" y="1939"/>
                        </a:cubicBezTo>
                        <a:cubicBezTo>
                          <a:pt x="1229" y="1965"/>
                          <a:pt x="1329" y="1985"/>
                          <a:pt x="1351" y="1992"/>
                        </a:cubicBezTo>
                        <a:cubicBezTo>
                          <a:pt x="1446" y="2025"/>
                          <a:pt x="1545" y="2068"/>
                          <a:pt x="1663" y="2126"/>
                        </a:cubicBezTo>
                        <a:cubicBezTo>
                          <a:pt x="1780" y="2183"/>
                          <a:pt x="1989" y="2099"/>
                          <a:pt x="2094" y="2032"/>
                        </a:cubicBezTo>
                        <a:cubicBezTo>
                          <a:pt x="2203" y="1962"/>
                          <a:pt x="2227" y="1818"/>
                          <a:pt x="2195" y="1711"/>
                        </a:cubicBezTo>
                        <a:cubicBezTo>
                          <a:pt x="2174" y="1642"/>
                          <a:pt x="2058" y="1628"/>
                          <a:pt x="1946" y="1616"/>
                        </a:cubicBezTo>
                        <a:cubicBezTo>
                          <a:pt x="1885" y="1609"/>
                          <a:pt x="1828" y="1602"/>
                          <a:pt x="1787" y="1587"/>
                        </a:cubicBezTo>
                        <a:cubicBezTo>
                          <a:pt x="1702" y="1556"/>
                          <a:pt x="1588" y="1474"/>
                          <a:pt x="1506" y="1414"/>
                        </a:cubicBezTo>
                        <a:cubicBezTo>
                          <a:pt x="1493" y="1405"/>
                          <a:pt x="1480" y="1396"/>
                          <a:pt x="1469" y="1388"/>
                        </a:cubicBezTo>
                        <a:cubicBezTo>
                          <a:pt x="1385" y="1328"/>
                          <a:pt x="1418" y="1193"/>
                          <a:pt x="1446" y="1141"/>
                        </a:cubicBezTo>
                        <a:cubicBezTo>
                          <a:pt x="1462" y="1112"/>
                          <a:pt x="1513" y="1108"/>
                          <a:pt x="1572" y="1104"/>
                        </a:cubicBezTo>
                        <a:cubicBezTo>
                          <a:pt x="1622" y="1100"/>
                          <a:pt x="1679" y="1096"/>
                          <a:pt x="1716" y="1074"/>
                        </a:cubicBezTo>
                        <a:cubicBezTo>
                          <a:pt x="1794" y="1028"/>
                          <a:pt x="1810" y="851"/>
                          <a:pt x="1793" y="815"/>
                        </a:cubicBezTo>
                        <a:cubicBezTo>
                          <a:pt x="1777" y="781"/>
                          <a:pt x="1706" y="683"/>
                          <a:pt x="1584" y="679"/>
                        </a:cubicBezTo>
                        <a:cubicBezTo>
                          <a:pt x="1583" y="679"/>
                          <a:pt x="1582" y="679"/>
                          <a:pt x="1581" y="679"/>
                        </a:cubicBezTo>
                        <a:cubicBezTo>
                          <a:pt x="1516" y="679"/>
                          <a:pt x="1452" y="737"/>
                          <a:pt x="1400" y="784"/>
                        </a:cubicBezTo>
                        <a:cubicBezTo>
                          <a:pt x="1394" y="789"/>
                          <a:pt x="1394" y="789"/>
                          <a:pt x="1394" y="789"/>
                        </a:cubicBezTo>
                        <a:cubicBezTo>
                          <a:pt x="1371" y="810"/>
                          <a:pt x="1337" y="819"/>
                          <a:pt x="1296" y="815"/>
                        </a:cubicBezTo>
                        <a:cubicBezTo>
                          <a:pt x="1239" y="810"/>
                          <a:pt x="1183" y="780"/>
                          <a:pt x="1150" y="737"/>
                        </a:cubicBezTo>
                        <a:cubicBezTo>
                          <a:pt x="1050" y="606"/>
                          <a:pt x="978" y="493"/>
                          <a:pt x="934" y="401"/>
                        </a:cubicBezTo>
                        <a:cubicBezTo>
                          <a:pt x="916" y="362"/>
                          <a:pt x="817" y="161"/>
                          <a:pt x="686" y="55"/>
                        </a:cubicBezTo>
                        <a:cubicBezTo>
                          <a:pt x="652" y="27"/>
                          <a:pt x="593" y="13"/>
                          <a:pt x="518" y="13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" name="Google Shape;805;p20"/>
                  <p:cNvSpPr/>
                  <p:nvPr/>
                </p:nvSpPr>
                <p:spPr>
                  <a:xfrm rot="-9228732">
                    <a:off x="8437385" y="230698"/>
                    <a:ext cx="276392" cy="251612"/>
                  </a:xfrm>
                  <a:custGeom>
                    <a:rect b="b" l="l" r="r" t="t"/>
                    <a:pathLst>
                      <a:path extrusionOk="0" h="208" w="230">
                        <a:moveTo>
                          <a:pt x="112" y="208"/>
                        </a:moveTo>
                        <a:cubicBezTo>
                          <a:pt x="107" y="208"/>
                          <a:pt x="102" y="208"/>
                          <a:pt x="97" y="207"/>
                        </a:cubicBezTo>
                        <a:cubicBezTo>
                          <a:pt x="67" y="204"/>
                          <a:pt x="37" y="184"/>
                          <a:pt x="18" y="157"/>
                        </a:cubicBezTo>
                        <a:cubicBezTo>
                          <a:pt x="5" y="137"/>
                          <a:pt x="0" y="115"/>
                          <a:pt x="5" y="97"/>
                        </a:cubicBezTo>
                        <a:cubicBezTo>
                          <a:pt x="17" y="54"/>
                          <a:pt x="51" y="28"/>
                          <a:pt x="121" y="7"/>
                        </a:cubicBezTo>
                        <a:cubicBezTo>
                          <a:pt x="144" y="0"/>
                          <a:pt x="167" y="4"/>
                          <a:pt x="185" y="18"/>
                        </a:cubicBezTo>
                        <a:cubicBezTo>
                          <a:pt x="216" y="41"/>
                          <a:pt x="230" y="86"/>
                          <a:pt x="230" y="120"/>
                        </a:cubicBezTo>
                        <a:cubicBezTo>
                          <a:pt x="230" y="141"/>
                          <a:pt x="221" y="160"/>
                          <a:pt x="204" y="176"/>
                        </a:cubicBezTo>
                        <a:cubicBezTo>
                          <a:pt x="181" y="196"/>
                          <a:pt x="146" y="208"/>
                          <a:pt x="112" y="208"/>
                        </a:cubicBezTo>
                        <a:close/>
                        <a:moveTo>
                          <a:pt x="143" y="8"/>
                        </a:moveTo>
                        <a:cubicBezTo>
                          <a:pt x="137" y="8"/>
                          <a:pt x="129" y="9"/>
                          <a:pt x="122" y="11"/>
                        </a:cubicBezTo>
                        <a:cubicBezTo>
                          <a:pt x="54" y="31"/>
                          <a:pt x="20" y="57"/>
                          <a:pt x="9" y="98"/>
                        </a:cubicBezTo>
                        <a:cubicBezTo>
                          <a:pt x="4" y="115"/>
                          <a:pt x="9" y="135"/>
                          <a:pt x="22" y="154"/>
                        </a:cubicBezTo>
                        <a:cubicBezTo>
                          <a:pt x="40" y="181"/>
                          <a:pt x="69" y="200"/>
                          <a:pt x="98" y="203"/>
                        </a:cubicBezTo>
                        <a:cubicBezTo>
                          <a:pt x="134" y="208"/>
                          <a:pt x="175" y="195"/>
                          <a:pt x="201" y="173"/>
                        </a:cubicBezTo>
                        <a:cubicBezTo>
                          <a:pt x="217" y="158"/>
                          <a:pt x="226" y="140"/>
                          <a:pt x="226" y="120"/>
                        </a:cubicBezTo>
                        <a:cubicBezTo>
                          <a:pt x="226" y="87"/>
                          <a:pt x="213" y="44"/>
                          <a:pt x="183" y="21"/>
                        </a:cubicBezTo>
                        <a:cubicBezTo>
                          <a:pt x="171" y="12"/>
                          <a:pt x="158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6" name="Google Shape;806;p20"/>
                  <p:cNvSpPr/>
                  <p:nvPr/>
                </p:nvSpPr>
                <p:spPr>
                  <a:xfrm rot="-9228730">
                    <a:off x="8526937" y="-1002453"/>
                    <a:ext cx="756741" cy="590908"/>
                  </a:xfrm>
                  <a:custGeom>
                    <a:rect b="b" l="l" r="r" t="t"/>
                    <a:pathLst>
                      <a:path extrusionOk="0" h="491" w="631">
                        <a:moveTo>
                          <a:pt x="395" y="458"/>
                        </a:moveTo>
                        <a:cubicBezTo>
                          <a:pt x="376" y="458"/>
                          <a:pt x="357" y="453"/>
                          <a:pt x="339" y="443"/>
                        </a:cubicBezTo>
                        <a:cubicBezTo>
                          <a:pt x="256" y="396"/>
                          <a:pt x="73" y="283"/>
                          <a:pt x="35" y="233"/>
                        </a:cubicBezTo>
                        <a:cubicBezTo>
                          <a:pt x="9" y="198"/>
                          <a:pt x="0" y="103"/>
                          <a:pt x="28" y="45"/>
                        </a:cubicBezTo>
                        <a:cubicBezTo>
                          <a:pt x="40" y="18"/>
                          <a:pt x="60" y="3"/>
                          <a:pt x="83" y="2"/>
                        </a:cubicBezTo>
                        <a:cubicBezTo>
                          <a:pt x="136" y="0"/>
                          <a:pt x="198" y="40"/>
                          <a:pt x="252" y="75"/>
                        </a:cubicBezTo>
                        <a:cubicBezTo>
                          <a:pt x="282" y="94"/>
                          <a:pt x="311" y="113"/>
                          <a:pt x="334" y="121"/>
                        </a:cubicBezTo>
                        <a:cubicBezTo>
                          <a:pt x="400" y="146"/>
                          <a:pt x="506" y="152"/>
                          <a:pt x="570" y="155"/>
                        </a:cubicBezTo>
                        <a:cubicBezTo>
                          <a:pt x="580" y="156"/>
                          <a:pt x="580" y="156"/>
                          <a:pt x="580" y="156"/>
                        </a:cubicBezTo>
                        <a:cubicBezTo>
                          <a:pt x="596" y="157"/>
                          <a:pt x="607" y="166"/>
                          <a:pt x="614" y="182"/>
                        </a:cubicBezTo>
                        <a:cubicBezTo>
                          <a:pt x="631" y="224"/>
                          <a:pt x="615" y="307"/>
                          <a:pt x="582" y="345"/>
                        </a:cubicBezTo>
                        <a:cubicBezTo>
                          <a:pt x="549" y="383"/>
                          <a:pt x="473" y="458"/>
                          <a:pt x="395" y="458"/>
                        </a:cubicBezTo>
                        <a:close/>
                        <a:moveTo>
                          <a:pt x="87" y="6"/>
                        </a:moveTo>
                        <a:cubicBezTo>
                          <a:pt x="86" y="6"/>
                          <a:pt x="85" y="6"/>
                          <a:pt x="83" y="7"/>
                        </a:cubicBezTo>
                        <a:cubicBezTo>
                          <a:pt x="61" y="7"/>
                          <a:pt x="43" y="21"/>
                          <a:pt x="31" y="47"/>
                        </a:cubicBezTo>
                        <a:cubicBezTo>
                          <a:pt x="5" y="102"/>
                          <a:pt x="14" y="197"/>
                          <a:pt x="39" y="230"/>
                        </a:cubicBezTo>
                        <a:cubicBezTo>
                          <a:pt x="76" y="280"/>
                          <a:pt x="259" y="392"/>
                          <a:pt x="341" y="439"/>
                        </a:cubicBezTo>
                        <a:cubicBezTo>
                          <a:pt x="433" y="491"/>
                          <a:pt x="538" y="388"/>
                          <a:pt x="579" y="342"/>
                        </a:cubicBezTo>
                        <a:cubicBezTo>
                          <a:pt x="611" y="305"/>
                          <a:pt x="627" y="224"/>
                          <a:pt x="610" y="184"/>
                        </a:cubicBezTo>
                        <a:cubicBezTo>
                          <a:pt x="604" y="169"/>
                          <a:pt x="594" y="161"/>
                          <a:pt x="580" y="160"/>
                        </a:cubicBezTo>
                        <a:cubicBezTo>
                          <a:pt x="570" y="160"/>
                          <a:pt x="570" y="160"/>
                          <a:pt x="570" y="160"/>
                        </a:cubicBezTo>
                        <a:cubicBezTo>
                          <a:pt x="506" y="156"/>
                          <a:pt x="399" y="150"/>
                          <a:pt x="333" y="125"/>
                        </a:cubicBezTo>
                        <a:cubicBezTo>
                          <a:pt x="309" y="116"/>
                          <a:pt x="280" y="98"/>
                          <a:pt x="250" y="78"/>
                        </a:cubicBezTo>
                        <a:cubicBezTo>
                          <a:pt x="198" y="45"/>
                          <a:pt x="138" y="6"/>
                          <a:pt x="87" y="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7" name="Google Shape;807;p20"/>
                  <p:cNvSpPr/>
                  <p:nvPr/>
                </p:nvSpPr>
                <p:spPr>
                  <a:xfrm rot="-9228736">
                    <a:off x="8774676" y="-247169"/>
                    <a:ext cx="1385770" cy="1942371"/>
                  </a:xfrm>
                  <a:custGeom>
                    <a:rect b="b" l="l" r="r" t="t"/>
                    <a:pathLst>
                      <a:path extrusionOk="0" h="1615" w="1154">
                        <a:moveTo>
                          <a:pt x="838" y="1607"/>
                        </a:moveTo>
                        <a:cubicBezTo>
                          <a:pt x="799" y="1607"/>
                          <a:pt x="760" y="1598"/>
                          <a:pt x="722" y="1581"/>
                        </a:cubicBezTo>
                        <a:cubicBezTo>
                          <a:pt x="555" y="1501"/>
                          <a:pt x="192" y="1237"/>
                          <a:pt x="153" y="1155"/>
                        </a:cubicBezTo>
                        <a:cubicBezTo>
                          <a:pt x="116" y="1079"/>
                          <a:pt x="56" y="680"/>
                          <a:pt x="31" y="509"/>
                        </a:cubicBezTo>
                        <a:cubicBezTo>
                          <a:pt x="28" y="489"/>
                          <a:pt x="25" y="473"/>
                          <a:pt x="23" y="461"/>
                        </a:cubicBezTo>
                        <a:cubicBezTo>
                          <a:pt x="0" y="309"/>
                          <a:pt x="9" y="72"/>
                          <a:pt x="128" y="41"/>
                        </a:cubicBezTo>
                        <a:cubicBezTo>
                          <a:pt x="287" y="0"/>
                          <a:pt x="477" y="16"/>
                          <a:pt x="544" y="146"/>
                        </a:cubicBezTo>
                        <a:cubicBezTo>
                          <a:pt x="591" y="237"/>
                          <a:pt x="667" y="366"/>
                          <a:pt x="712" y="444"/>
                        </a:cubicBezTo>
                        <a:cubicBezTo>
                          <a:pt x="728" y="470"/>
                          <a:pt x="740" y="491"/>
                          <a:pt x="747" y="504"/>
                        </a:cubicBezTo>
                        <a:cubicBezTo>
                          <a:pt x="795" y="589"/>
                          <a:pt x="937" y="715"/>
                          <a:pt x="1020" y="757"/>
                        </a:cubicBezTo>
                        <a:cubicBezTo>
                          <a:pt x="1104" y="802"/>
                          <a:pt x="1154" y="983"/>
                          <a:pt x="1128" y="1081"/>
                        </a:cubicBezTo>
                        <a:cubicBezTo>
                          <a:pt x="1103" y="1172"/>
                          <a:pt x="1058" y="1341"/>
                          <a:pt x="1054" y="1446"/>
                        </a:cubicBezTo>
                        <a:cubicBezTo>
                          <a:pt x="1052" y="1492"/>
                          <a:pt x="1019" y="1540"/>
                          <a:pt x="967" y="1572"/>
                        </a:cubicBezTo>
                        <a:cubicBezTo>
                          <a:pt x="928" y="1595"/>
                          <a:pt x="883" y="1607"/>
                          <a:pt x="838" y="1607"/>
                        </a:cubicBezTo>
                        <a:close/>
                        <a:moveTo>
                          <a:pt x="129" y="43"/>
                        </a:moveTo>
                        <a:cubicBezTo>
                          <a:pt x="129" y="45"/>
                          <a:pt x="129" y="45"/>
                          <a:pt x="129" y="45"/>
                        </a:cubicBezTo>
                        <a:cubicBezTo>
                          <a:pt x="13" y="76"/>
                          <a:pt x="5" y="310"/>
                          <a:pt x="28" y="460"/>
                        </a:cubicBezTo>
                        <a:cubicBezTo>
                          <a:pt x="29" y="472"/>
                          <a:pt x="32" y="489"/>
                          <a:pt x="35" y="509"/>
                        </a:cubicBezTo>
                        <a:cubicBezTo>
                          <a:pt x="61" y="679"/>
                          <a:pt x="121" y="1078"/>
                          <a:pt x="157" y="1153"/>
                        </a:cubicBezTo>
                        <a:cubicBezTo>
                          <a:pt x="196" y="1235"/>
                          <a:pt x="557" y="1497"/>
                          <a:pt x="724" y="1577"/>
                        </a:cubicBezTo>
                        <a:cubicBezTo>
                          <a:pt x="803" y="1615"/>
                          <a:pt x="893" y="1611"/>
                          <a:pt x="965" y="1568"/>
                        </a:cubicBezTo>
                        <a:cubicBezTo>
                          <a:pt x="1016" y="1537"/>
                          <a:pt x="1048" y="1491"/>
                          <a:pt x="1050" y="1446"/>
                        </a:cubicBezTo>
                        <a:cubicBezTo>
                          <a:pt x="1053" y="1340"/>
                          <a:pt x="1099" y="1171"/>
                          <a:pt x="1124" y="1080"/>
                        </a:cubicBezTo>
                        <a:cubicBezTo>
                          <a:pt x="1150" y="983"/>
                          <a:pt x="1101" y="805"/>
                          <a:pt x="1018" y="761"/>
                        </a:cubicBezTo>
                        <a:cubicBezTo>
                          <a:pt x="935" y="718"/>
                          <a:pt x="792" y="592"/>
                          <a:pt x="744" y="506"/>
                        </a:cubicBezTo>
                        <a:cubicBezTo>
                          <a:pt x="737" y="493"/>
                          <a:pt x="724" y="472"/>
                          <a:pt x="709" y="446"/>
                        </a:cubicBezTo>
                        <a:cubicBezTo>
                          <a:pt x="663" y="368"/>
                          <a:pt x="587" y="239"/>
                          <a:pt x="541" y="147"/>
                        </a:cubicBezTo>
                        <a:cubicBezTo>
                          <a:pt x="475" y="20"/>
                          <a:pt x="287" y="4"/>
                          <a:pt x="129" y="45"/>
                        </a:cubicBezTo>
                        <a:lnTo>
                          <a:pt x="129" y="4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8" name="Google Shape;808;p20"/>
                  <p:cNvSpPr/>
                  <p:nvPr/>
                </p:nvSpPr>
                <p:spPr>
                  <a:xfrm rot="-9228734">
                    <a:off x="9040672" y="38242"/>
                    <a:ext cx="913049" cy="1441054"/>
                  </a:xfrm>
                  <a:custGeom>
                    <a:rect b="b" l="l" r="r" t="t"/>
                    <a:pathLst>
                      <a:path extrusionOk="0" h="1199" w="759">
                        <a:moveTo>
                          <a:pt x="589" y="1199"/>
                        </a:moveTo>
                        <a:cubicBezTo>
                          <a:pt x="522" y="1199"/>
                          <a:pt x="413" y="1109"/>
                          <a:pt x="324" y="1035"/>
                        </a:cubicBezTo>
                        <a:cubicBezTo>
                          <a:pt x="275" y="995"/>
                          <a:pt x="233" y="960"/>
                          <a:pt x="205" y="945"/>
                        </a:cubicBezTo>
                        <a:cubicBezTo>
                          <a:pt x="117" y="897"/>
                          <a:pt x="38" y="709"/>
                          <a:pt x="30" y="585"/>
                        </a:cubicBezTo>
                        <a:cubicBezTo>
                          <a:pt x="29" y="568"/>
                          <a:pt x="29" y="568"/>
                          <a:pt x="29" y="568"/>
                        </a:cubicBezTo>
                        <a:cubicBezTo>
                          <a:pt x="20" y="424"/>
                          <a:pt x="0" y="87"/>
                          <a:pt x="57" y="33"/>
                        </a:cubicBezTo>
                        <a:cubicBezTo>
                          <a:pt x="81" y="11"/>
                          <a:pt x="120" y="0"/>
                          <a:pt x="164" y="5"/>
                        </a:cubicBezTo>
                        <a:cubicBezTo>
                          <a:pt x="228" y="12"/>
                          <a:pt x="290" y="48"/>
                          <a:pt x="326" y="100"/>
                        </a:cubicBezTo>
                        <a:cubicBezTo>
                          <a:pt x="353" y="140"/>
                          <a:pt x="375" y="197"/>
                          <a:pt x="397" y="257"/>
                        </a:cubicBezTo>
                        <a:cubicBezTo>
                          <a:pt x="428" y="339"/>
                          <a:pt x="460" y="425"/>
                          <a:pt x="510" y="461"/>
                        </a:cubicBezTo>
                        <a:cubicBezTo>
                          <a:pt x="523" y="471"/>
                          <a:pt x="538" y="481"/>
                          <a:pt x="554" y="492"/>
                        </a:cubicBezTo>
                        <a:cubicBezTo>
                          <a:pt x="640" y="550"/>
                          <a:pt x="759" y="630"/>
                          <a:pt x="743" y="762"/>
                        </a:cubicBezTo>
                        <a:cubicBezTo>
                          <a:pt x="742" y="772"/>
                          <a:pt x="741" y="783"/>
                          <a:pt x="739" y="794"/>
                        </a:cubicBezTo>
                        <a:cubicBezTo>
                          <a:pt x="721" y="950"/>
                          <a:pt x="696" y="1164"/>
                          <a:pt x="609" y="1196"/>
                        </a:cubicBezTo>
                        <a:cubicBezTo>
                          <a:pt x="603" y="1198"/>
                          <a:pt x="596" y="1199"/>
                          <a:pt x="589" y="1199"/>
                        </a:cubicBezTo>
                        <a:close/>
                        <a:moveTo>
                          <a:pt x="143" y="8"/>
                        </a:moveTo>
                        <a:cubicBezTo>
                          <a:pt x="109" y="8"/>
                          <a:pt x="79" y="18"/>
                          <a:pt x="60" y="36"/>
                        </a:cubicBezTo>
                        <a:cubicBezTo>
                          <a:pt x="4" y="89"/>
                          <a:pt x="25" y="436"/>
                          <a:pt x="33" y="567"/>
                        </a:cubicBezTo>
                        <a:cubicBezTo>
                          <a:pt x="34" y="585"/>
                          <a:pt x="34" y="585"/>
                          <a:pt x="34" y="585"/>
                        </a:cubicBezTo>
                        <a:cubicBezTo>
                          <a:pt x="42" y="708"/>
                          <a:pt x="120" y="894"/>
                          <a:pt x="207" y="941"/>
                        </a:cubicBezTo>
                        <a:cubicBezTo>
                          <a:pt x="236" y="957"/>
                          <a:pt x="278" y="992"/>
                          <a:pt x="327" y="1032"/>
                        </a:cubicBezTo>
                        <a:cubicBezTo>
                          <a:pt x="415" y="1105"/>
                          <a:pt x="523" y="1195"/>
                          <a:pt x="589" y="1195"/>
                        </a:cubicBezTo>
                        <a:cubicBezTo>
                          <a:pt x="595" y="1195"/>
                          <a:pt x="602" y="1194"/>
                          <a:pt x="608" y="1192"/>
                        </a:cubicBezTo>
                        <a:cubicBezTo>
                          <a:pt x="693" y="1161"/>
                          <a:pt x="717" y="949"/>
                          <a:pt x="735" y="793"/>
                        </a:cubicBezTo>
                        <a:cubicBezTo>
                          <a:pt x="737" y="782"/>
                          <a:pt x="738" y="772"/>
                          <a:pt x="739" y="762"/>
                        </a:cubicBezTo>
                        <a:cubicBezTo>
                          <a:pt x="755" y="632"/>
                          <a:pt x="637" y="553"/>
                          <a:pt x="552" y="495"/>
                        </a:cubicBezTo>
                        <a:cubicBezTo>
                          <a:pt x="536" y="485"/>
                          <a:pt x="520" y="474"/>
                          <a:pt x="507" y="465"/>
                        </a:cubicBezTo>
                        <a:cubicBezTo>
                          <a:pt x="457" y="427"/>
                          <a:pt x="425" y="341"/>
                          <a:pt x="393" y="258"/>
                        </a:cubicBezTo>
                        <a:cubicBezTo>
                          <a:pt x="371" y="198"/>
                          <a:pt x="350" y="142"/>
                          <a:pt x="322" y="102"/>
                        </a:cubicBezTo>
                        <a:cubicBezTo>
                          <a:pt x="287" y="52"/>
                          <a:pt x="226" y="16"/>
                          <a:pt x="163" y="9"/>
                        </a:cubicBezTo>
                        <a:cubicBezTo>
                          <a:pt x="157" y="8"/>
                          <a:pt x="150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9" name="Google Shape;809;p20"/>
                  <p:cNvSpPr/>
                  <p:nvPr/>
                </p:nvSpPr>
                <p:spPr>
                  <a:xfrm rot="-9228731">
                    <a:off x="9356097" y="747729"/>
                    <a:ext cx="348827" cy="560410"/>
                  </a:xfrm>
                  <a:custGeom>
                    <a:rect b="b" l="l" r="r" t="t"/>
                    <a:pathLst>
                      <a:path extrusionOk="0" h="465" w="291">
                        <a:moveTo>
                          <a:pt x="128" y="464"/>
                        </a:moveTo>
                        <a:cubicBezTo>
                          <a:pt x="99" y="464"/>
                          <a:pt x="73" y="455"/>
                          <a:pt x="52" y="437"/>
                        </a:cubicBezTo>
                        <a:cubicBezTo>
                          <a:pt x="18" y="408"/>
                          <a:pt x="0" y="358"/>
                          <a:pt x="1" y="302"/>
                        </a:cubicBezTo>
                        <a:cubicBezTo>
                          <a:pt x="2" y="273"/>
                          <a:pt x="13" y="22"/>
                          <a:pt x="67" y="10"/>
                        </a:cubicBezTo>
                        <a:cubicBezTo>
                          <a:pt x="110" y="0"/>
                          <a:pt x="192" y="41"/>
                          <a:pt x="216" y="125"/>
                        </a:cubicBezTo>
                        <a:cubicBezTo>
                          <a:pt x="225" y="155"/>
                          <a:pt x="230" y="184"/>
                          <a:pt x="235" y="212"/>
                        </a:cubicBezTo>
                        <a:cubicBezTo>
                          <a:pt x="244" y="260"/>
                          <a:pt x="253" y="306"/>
                          <a:pt x="276" y="343"/>
                        </a:cubicBezTo>
                        <a:cubicBezTo>
                          <a:pt x="288" y="363"/>
                          <a:pt x="291" y="381"/>
                          <a:pt x="284" y="397"/>
                        </a:cubicBezTo>
                        <a:cubicBezTo>
                          <a:pt x="272" y="425"/>
                          <a:pt x="229" y="447"/>
                          <a:pt x="158" y="461"/>
                        </a:cubicBezTo>
                        <a:cubicBezTo>
                          <a:pt x="148" y="463"/>
                          <a:pt x="138" y="464"/>
                          <a:pt x="128" y="464"/>
                        </a:cubicBezTo>
                        <a:close/>
                        <a:moveTo>
                          <a:pt x="81" y="12"/>
                        </a:moveTo>
                        <a:cubicBezTo>
                          <a:pt x="76" y="12"/>
                          <a:pt x="72" y="13"/>
                          <a:pt x="67" y="14"/>
                        </a:cubicBezTo>
                        <a:cubicBezTo>
                          <a:pt x="26" y="23"/>
                          <a:pt x="9" y="206"/>
                          <a:pt x="6" y="302"/>
                        </a:cubicBezTo>
                        <a:cubicBezTo>
                          <a:pt x="4" y="356"/>
                          <a:pt x="22" y="406"/>
                          <a:pt x="55" y="433"/>
                        </a:cubicBezTo>
                        <a:cubicBezTo>
                          <a:pt x="82" y="457"/>
                          <a:pt x="117" y="465"/>
                          <a:pt x="157" y="457"/>
                        </a:cubicBezTo>
                        <a:cubicBezTo>
                          <a:pt x="227" y="443"/>
                          <a:pt x="269" y="422"/>
                          <a:pt x="280" y="396"/>
                        </a:cubicBezTo>
                        <a:cubicBezTo>
                          <a:pt x="287" y="381"/>
                          <a:pt x="284" y="364"/>
                          <a:pt x="272" y="346"/>
                        </a:cubicBezTo>
                        <a:cubicBezTo>
                          <a:pt x="249" y="308"/>
                          <a:pt x="240" y="261"/>
                          <a:pt x="231" y="212"/>
                        </a:cubicBezTo>
                        <a:cubicBezTo>
                          <a:pt x="226" y="185"/>
                          <a:pt x="221" y="156"/>
                          <a:pt x="212" y="126"/>
                        </a:cubicBezTo>
                        <a:cubicBezTo>
                          <a:pt x="191" y="52"/>
                          <a:pt x="124" y="12"/>
                          <a:pt x="81" y="1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0"/>
                  <p:cNvSpPr/>
                  <p:nvPr/>
                </p:nvSpPr>
                <p:spPr>
                  <a:xfrm rot="-9228735">
                    <a:off x="9395630" y="148316"/>
                    <a:ext cx="251611" cy="297360"/>
                  </a:xfrm>
                  <a:custGeom>
                    <a:rect b="b" l="l" r="r" t="t"/>
                    <a:pathLst>
                      <a:path extrusionOk="0" h="247" w="210">
                        <a:moveTo>
                          <a:pt x="114" y="237"/>
                        </a:moveTo>
                        <a:cubicBezTo>
                          <a:pt x="73" y="237"/>
                          <a:pt x="32" y="180"/>
                          <a:pt x="7" y="122"/>
                        </a:cubicBezTo>
                        <a:cubicBezTo>
                          <a:pt x="0" y="107"/>
                          <a:pt x="0" y="92"/>
                          <a:pt x="7" y="78"/>
                        </a:cubicBezTo>
                        <a:cubicBezTo>
                          <a:pt x="24" y="40"/>
                          <a:pt x="78" y="14"/>
                          <a:pt x="104" y="5"/>
                        </a:cubicBezTo>
                        <a:cubicBezTo>
                          <a:pt x="117" y="0"/>
                          <a:pt x="135" y="5"/>
                          <a:pt x="154" y="17"/>
                        </a:cubicBezTo>
                        <a:cubicBezTo>
                          <a:pt x="178" y="34"/>
                          <a:pt x="204" y="64"/>
                          <a:pt x="206" y="95"/>
                        </a:cubicBezTo>
                        <a:cubicBezTo>
                          <a:pt x="210" y="146"/>
                          <a:pt x="179" y="216"/>
                          <a:pt x="131" y="234"/>
                        </a:cubicBezTo>
                        <a:cubicBezTo>
                          <a:pt x="126" y="236"/>
                          <a:pt x="120" y="237"/>
                          <a:pt x="114" y="237"/>
                        </a:cubicBezTo>
                        <a:close/>
                        <a:moveTo>
                          <a:pt x="115" y="7"/>
                        </a:moveTo>
                        <a:cubicBezTo>
                          <a:pt x="111" y="7"/>
                          <a:pt x="108" y="8"/>
                          <a:pt x="105" y="9"/>
                        </a:cubicBezTo>
                        <a:cubicBezTo>
                          <a:pt x="85" y="16"/>
                          <a:pt x="27" y="42"/>
                          <a:pt x="11" y="79"/>
                        </a:cubicBezTo>
                        <a:cubicBezTo>
                          <a:pt x="5" y="93"/>
                          <a:pt x="5" y="107"/>
                          <a:pt x="11" y="120"/>
                        </a:cubicBezTo>
                        <a:cubicBezTo>
                          <a:pt x="37" y="182"/>
                          <a:pt x="85" y="247"/>
                          <a:pt x="130" y="230"/>
                        </a:cubicBezTo>
                        <a:cubicBezTo>
                          <a:pt x="176" y="212"/>
                          <a:pt x="206" y="144"/>
                          <a:pt x="202" y="96"/>
                        </a:cubicBezTo>
                        <a:cubicBezTo>
                          <a:pt x="200" y="66"/>
                          <a:pt x="175" y="37"/>
                          <a:pt x="152" y="21"/>
                        </a:cubicBezTo>
                        <a:cubicBezTo>
                          <a:pt x="138" y="12"/>
                          <a:pt x="125" y="7"/>
                          <a:pt x="115" y="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890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811" name="Google Shape;811;p20"/>
          <p:cNvGrpSpPr/>
          <p:nvPr/>
        </p:nvGrpSpPr>
        <p:grpSpPr>
          <a:xfrm>
            <a:off x="-650147" y="-494505"/>
            <a:ext cx="10016492" cy="5684063"/>
            <a:chOff x="-650147" y="-494505"/>
            <a:chExt cx="10016492" cy="5684063"/>
          </a:xfrm>
        </p:grpSpPr>
        <p:pic>
          <p:nvPicPr>
            <p:cNvPr id="812" name="Google Shape;81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55539">
              <a:off x="-488446" y="3994025"/>
              <a:ext cx="895672" cy="107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20971" y="4450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767514">
              <a:off x="7578075" y="-352153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3"/>
          <p:cNvGrpSpPr/>
          <p:nvPr/>
        </p:nvGrpSpPr>
        <p:grpSpPr>
          <a:xfrm>
            <a:off x="-1973686" y="-1548648"/>
            <a:ext cx="13341266" cy="7106286"/>
            <a:chOff x="-1973686" y="-1548648"/>
            <a:chExt cx="13341266" cy="7106286"/>
          </a:xfrm>
        </p:grpSpPr>
        <p:grpSp>
          <p:nvGrpSpPr>
            <p:cNvPr id="78" name="Google Shape;78;p3"/>
            <p:cNvGrpSpPr/>
            <p:nvPr/>
          </p:nvGrpSpPr>
          <p:grpSpPr>
            <a:xfrm>
              <a:off x="6178889" y="-1548648"/>
              <a:ext cx="5188691" cy="5123431"/>
              <a:chOff x="6178889" y="-1548648"/>
              <a:chExt cx="5188691" cy="5123431"/>
            </a:xfrm>
          </p:grpSpPr>
          <p:sp>
            <p:nvSpPr>
              <p:cNvPr id="79" name="Google Shape;79;p3"/>
              <p:cNvSpPr/>
              <p:nvPr/>
            </p:nvSpPr>
            <p:spPr>
              <a:xfrm rot="-9925725">
                <a:off x="6636308" y="-1078299"/>
                <a:ext cx="4273853" cy="4182733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 rot="-9925727">
                <a:off x="7432264" y="-1098017"/>
                <a:ext cx="1205915" cy="941645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 rot="-9925727">
                <a:off x="8267886" y="-121557"/>
                <a:ext cx="2208309" cy="309528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 rot="-9925727">
                <a:off x="8701957" y="322625"/>
                <a:ext cx="1454996" cy="2296400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3"/>
            <p:cNvGrpSpPr/>
            <p:nvPr/>
          </p:nvGrpSpPr>
          <p:grpSpPr>
            <a:xfrm rot="-7084128">
              <a:off x="-1344207" y="2395611"/>
              <a:ext cx="2394620" cy="2863647"/>
              <a:chOff x="7719866" y="2766363"/>
              <a:chExt cx="2621554" cy="3135030"/>
            </a:xfrm>
          </p:grpSpPr>
          <p:sp>
            <p:nvSpPr>
              <p:cNvPr id="84" name="Google Shape;84;p3"/>
              <p:cNvSpPr/>
              <p:nvPr/>
            </p:nvSpPr>
            <p:spPr>
              <a:xfrm>
                <a:off x="7719866" y="2766363"/>
                <a:ext cx="918379" cy="904464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836751" y="3320172"/>
                <a:ext cx="2504669" cy="252693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903542" y="2930557"/>
                <a:ext cx="481454" cy="431360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 rot="-2911801">
                <a:off x="8199767" y="4085218"/>
                <a:ext cx="1655866" cy="1438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 rot="-2911798">
                <a:off x="8511090" y="4542340"/>
                <a:ext cx="1127100" cy="704090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9" name="Google Shape;89;p3"/>
          <p:cNvSpPr txBox="1"/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9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3"/>
          <p:cNvSpPr txBox="1"/>
          <p:nvPr>
            <p:ph hasCustomPrompt="1" idx="2" type="title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1" name="Google Shape;91;p3"/>
          <p:cNvGrpSpPr/>
          <p:nvPr/>
        </p:nvGrpSpPr>
        <p:grpSpPr>
          <a:xfrm>
            <a:off x="-158138" y="42540"/>
            <a:ext cx="9883499" cy="3937446"/>
            <a:chOff x="-158138" y="42540"/>
            <a:chExt cx="9883499" cy="3937446"/>
          </a:xfrm>
        </p:grpSpPr>
        <p:pic>
          <p:nvPicPr>
            <p:cNvPr id="92" name="Google Shape;92;p3"/>
            <p:cNvPicPr preferRelativeResize="0"/>
            <p:nvPr/>
          </p:nvPicPr>
          <p:blipFill rotWithShape="1">
            <a:blip r:embed="rId2">
              <a:alphaModFix/>
            </a:blip>
            <a:srcRect b="0" l="0" r="2553" t="0"/>
            <a:stretch/>
          </p:blipFill>
          <p:spPr>
            <a:xfrm rot="3978762">
              <a:off x="8642150" y="200937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135037">
              <a:off x="-55324" y="3105000"/>
              <a:ext cx="766200" cy="91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3"/>
          <p:cNvGrpSpPr/>
          <p:nvPr/>
        </p:nvGrpSpPr>
        <p:grpSpPr>
          <a:xfrm>
            <a:off x="-3102663" y="-1183622"/>
            <a:ext cx="9449768" cy="4560356"/>
            <a:chOff x="0" y="2771776"/>
            <a:chExt cx="5156200" cy="3062286"/>
          </a:xfrm>
        </p:grpSpPr>
        <p:sp>
          <p:nvSpPr>
            <p:cNvPr id="95" name="Google Shape;95;p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1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8" name="Google Shape;818;p21"/>
          <p:cNvGrpSpPr/>
          <p:nvPr/>
        </p:nvGrpSpPr>
        <p:grpSpPr>
          <a:xfrm>
            <a:off x="-801512" y="-2051018"/>
            <a:ext cx="11165192" cy="8076436"/>
            <a:chOff x="-801512" y="-2051018"/>
            <a:chExt cx="11165192" cy="8076436"/>
          </a:xfrm>
        </p:grpSpPr>
        <p:grpSp>
          <p:nvGrpSpPr>
            <p:cNvPr id="819" name="Google Shape;819;p21"/>
            <p:cNvGrpSpPr/>
            <p:nvPr/>
          </p:nvGrpSpPr>
          <p:grpSpPr>
            <a:xfrm rot="-2058013">
              <a:off x="7320312" y="-1698811"/>
              <a:ext cx="2220938" cy="3146267"/>
              <a:chOff x="8772613" y="-638134"/>
              <a:chExt cx="2220659" cy="3145871"/>
            </a:xfrm>
          </p:grpSpPr>
          <p:sp>
            <p:nvSpPr>
              <p:cNvPr id="820" name="Google Shape;820;p21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21"/>
            <p:cNvGrpSpPr/>
            <p:nvPr/>
          </p:nvGrpSpPr>
          <p:grpSpPr>
            <a:xfrm>
              <a:off x="7226293" y="3335959"/>
              <a:ext cx="3137387" cy="2689459"/>
              <a:chOff x="7226293" y="3335959"/>
              <a:chExt cx="3137387" cy="2689459"/>
            </a:xfrm>
          </p:grpSpPr>
          <p:grpSp>
            <p:nvGrpSpPr>
              <p:cNvPr id="832" name="Google Shape;832;p21"/>
              <p:cNvGrpSpPr/>
              <p:nvPr/>
            </p:nvGrpSpPr>
            <p:grpSpPr>
              <a:xfrm rot="-6919309">
                <a:off x="8499127" y="3619038"/>
                <a:ext cx="1619150" cy="1568105"/>
                <a:chOff x="3282875" y="1073313"/>
                <a:chExt cx="1258887" cy="1219200"/>
              </a:xfrm>
            </p:grpSpPr>
            <p:sp>
              <p:nvSpPr>
                <p:cNvPr id="833" name="Google Shape;833;p21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1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5" name="Google Shape;835;p21"/>
              <p:cNvGrpSpPr/>
              <p:nvPr/>
            </p:nvGrpSpPr>
            <p:grpSpPr>
              <a:xfrm rot="10800000">
                <a:off x="7226293" y="4457283"/>
                <a:ext cx="1619180" cy="1568135"/>
                <a:chOff x="3282875" y="1073313"/>
                <a:chExt cx="1258887" cy="1219200"/>
              </a:xfrm>
            </p:grpSpPr>
            <p:sp>
              <p:nvSpPr>
                <p:cNvPr id="836" name="Google Shape;836;p21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1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1"/>
                <p:cNvSpPr/>
                <p:nvPr/>
              </p:nvSpPr>
              <p:spPr>
                <a:xfrm>
                  <a:off x="3459088" y="1225713"/>
                  <a:ext cx="847724" cy="971550"/>
                </a:xfrm>
                <a:custGeom>
                  <a:rect b="b" l="l" r="r" t="t"/>
                  <a:pathLst>
                    <a:path extrusionOk="0" h="970" w="847">
                      <a:moveTo>
                        <a:pt x="378" y="970"/>
                      </a:moveTo>
                      <a:cubicBezTo>
                        <a:pt x="278" y="970"/>
                        <a:pt x="211" y="810"/>
                        <a:pt x="196" y="736"/>
                      </a:cubicBezTo>
                      <a:cubicBezTo>
                        <a:pt x="179" y="654"/>
                        <a:pt x="62" y="513"/>
                        <a:pt x="13" y="456"/>
                      </a:cubicBezTo>
                      <a:cubicBezTo>
                        <a:pt x="3" y="445"/>
                        <a:pt x="0" y="431"/>
                        <a:pt x="4" y="414"/>
                      </a:cubicBezTo>
                      <a:cubicBezTo>
                        <a:pt x="16" y="354"/>
                        <a:pt x="112" y="270"/>
                        <a:pt x="194" y="231"/>
                      </a:cubicBezTo>
                      <a:cubicBezTo>
                        <a:pt x="300" y="180"/>
                        <a:pt x="564" y="36"/>
                        <a:pt x="568" y="33"/>
                      </a:cubicBezTo>
                      <a:cubicBezTo>
                        <a:pt x="615" y="6"/>
                        <a:pt x="660" y="0"/>
                        <a:pt x="695" y="17"/>
                      </a:cubicBezTo>
                      <a:cubicBezTo>
                        <a:pt x="725" y="31"/>
                        <a:pt x="746" y="61"/>
                        <a:pt x="751" y="97"/>
                      </a:cubicBezTo>
                      <a:cubicBezTo>
                        <a:pt x="753" y="109"/>
                        <a:pt x="755" y="123"/>
                        <a:pt x="757" y="139"/>
                      </a:cubicBezTo>
                      <a:cubicBezTo>
                        <a:pt x="768" y="221"/>
                        <a:pt x="787" y="357"/>
                        <a:pt x="811" y="409"/>
                      </a:cubicBezTo>
                      <a:cubicBezTo>
                        <a:pt x="841" y="478"/>
                        <a:pt x="847" y="629"/>
                        <a:pt x="751" y="674"/>
                      </a:cubicBezTo>
                      <a:cubicBezTo>
                        <a:pt x="681" y="706"/>
                        <a:pt x="628" y="789"/>
                        <a:pt x="609" y="823"/>
                      </a:cubicBezTo>
                      <a:cubicBezTo>
                        <a:pt x="580" y="874"/>
                        <a:pt x="479" y="966"/>
                        <a:pt x="382" y="969"/>
                      </a:cubicBezTo>
                      <a:cubicBezTo>
                        <a:pt x="381" y="970"/>
                        <a:pt x="380" y="970"/>
                        <a:pt x="378" y="970"/>
                      </a:cubicBezTo>
                      <a:close/>
                      <a:moveTo>
                        <a:pt x="651" y="12"/>
                      </a:moveTo>
                      <a:cubicBezTo>
                        <a:pt x="626" y="12"/>
                        <a:pt x="598" y="20"/>
                        <a:pt x="570" y="37"/>
                      </a:cubicBezTo>
                      <a:cubicBezTo>
                        <a:pt x="570" y="37"/>
                        <a:pt x="570" y="37"/>
                        <a:pt x="570" y="37"/>
                      </a:cubicBezTo>
                      <a:cubicBezTo>
                        <a:pt x="567" y="39"/>
                        <a:pt x="302" y="183"/>
                        <a:pt x="195" y="235"/>
                      </a:cubicBezTo>
                      <a:cubicBezTo>
                        <a:pt x="115" y="274"/>
                        <a:pt x="20" y="356"/>
                        <a:pt x="8" y="415"/>
                      </a:cubicBezTo>
                      <a:cubicBezTo>
                        <a:pt x="5" y="431"/>
                        <a:pt x="7" y="443"/>
                        <a:pt x="16" y="453"/>
                      </a:cubicBezTo>
                      <a:cubicBezTo>
                        <a:pt x="66" y="511"/>
                        <a:pt x="183" y="653"/>
                        <a:pt x="200" y="735"/>
                      </a:cubicBezTo>
                      <a:cubicBezTo>
                        <a:pt x="215" y="808"/>
                        <a:pt x="281" y="965"/>
                        <a:pt x="378" y="965"/>
                      </a:cubicBezTo>
                      <a:cubicBezTo>
                        <a:pt x="379" y="965"/>
                        <a:pt x="381" y="965"/>
                        <a:pt x="382" y="965"/>
                      </a:cubicBezTo>
                      <a:cubicBezTo>
                        <a:pt x="477" y="962"/>
                        <a:pt x="577" y="871"/>
                        <a:pt x="605" y="821"/>
                      </a:cubicBezTo>
                      <a:cubicBezTo>
                        <a:pt x="625" y="787"/>
                        <a:pt x="678" y="703"/>
                        <a:pt x="749" y="670"/>
                      </a:cubicBezTo>
                      <a:cubicBezTo>
                        <a:pt x="843" y="626"/>
                        <a:pt x="837" y="478"/>
                        <a:pt x="807" y="411"/>
                      </a:cubicBezTo>
                      <a:cubicBezTo>
                        <a:pt x="783" y="358"/>
                        <a:pt x="764" y="221"/>
                        <a:pt x="753" y="139"/>
                      </a:cubicBezTo>
                      <a:cubicBezTo>
                        <a:pt x="751" y="123"/>
                        <a:pt x="749" y="109"/>
                        <a:pt x="747" y="98"/>
                      </a:cubicBezTo>
                      <a:cubicBezTo>
                        <a:pt x="742" y="63"/>
                        <a:pt x="722" y="35"/>
                        <a:pt x="693" y="21"/>
                      </a:cubicBezTo>
                      <a:cubicBezTo>
                        <a:pt x="680" y="15"/>
                        <a:pt x="666" y="12"/>
                        <a:pt x="65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9" name="Google Shape;839;p21"/>
            <p:cNvGrpSpPr/>
            <p:nvPr/>
          </p:nvGrpSpPr>
          <p:grpSpPr>
            <a:xfrm>
              <a:off x="-801512" y="3293675"/>
              <a:ext cx="2464387" cy="2615213"/>
              <a:chOff x="-801512" y="3293675"/>
              <a:chExt cx="2464387" cy="2615213"/>
            </a:xfrm>
          </p:grpSpPr>
          <p:grpSp>
            <p:nvGrpSpPr>
              <p:cNvPr id="840" name="Google Shape;840;p21"/>
              <p:cNvGrpSpPr/>
              <p:nvPr/>
            </p:nvGrpSpPr>
            <p:grpSpPr>
              <a:xfrm>
                <a:off x="234125" y="4467438"/>
                <a:ext cx="1428750" cy="1441450"/>
                <a:chOff x="5686350" y="2848138"/>
                <a:chExt cx="1428750" cy="1441450"/>
              </a:xfrm>
            </p:grpSpPr>
            <p:sp>
              <p:nvSpPr>
                <p:cNvPr id="841" name="Google Shape;841;p21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1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21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4" name="Google Shape;844;p21"/>
              <p:cNvGrpSpPr/>
              <p:nvPr/>
            </p:nvGrpSpPr>
            <p:grpSpPr>
              <a:xfrm rot="-5218745">
                <a:off x="-758516" y="3324314"/>
                <a:ext cx="1428735" cy="1441435"/>
                <a:chOff x="5686350" y="2848138"/>
                <a:chExt cx="1428750" cy="1441450"/>
              </a:xfrm>
            </p:grpSpPr>
            <p:sp>
              <p:nvSpPr>
                <p:cNvPr id="845" name="Google Shape;845;p21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1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1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848" name="Google Shape;848;p21"/>
          <p:cNvGrpSpPr/>
          <p:nvPr/>
        </p:nvGrpSpPr>
        <p:grpSpPr>
          <a:xfrm>
            <a:off x="-529171" y="-243433"/>
            <a:ext cx="10158060" cy="5129658"/>
            <a:chOff x="-529171" y="-243433"/>
            <a:chExt cx="10158060" cy="5129658"/>
          </a:xfrm>
        </p:grpSpPr>
        <p:pic>
          <p:nvPicPr>
            <p:cNvPr id="849" name="Google Shape;849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161403">
              <a:off x="8591553" y="3978332"/>
              <a:ext cx="771291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758763">
              <a:off x="-428127" y="3729442"/>
              <a:ext cx="86060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21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-4477705">
              <a:off x="8588050" y="-124850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2" name="Google Shape;85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/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5" name="Google Shape;855;p22"/>
          <p:cNvSpPr txBox="1"/>
          <p:nvPr>
            <p:ph idx="1" type="subTitle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6" name="Google Shape;856;p22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57" name="Google Shape;857;p22"/>
          <p:cNvGrpSpPr/>
          <p:nvPr/>
        </p:nvGrpSpPr>
        <p:grpSpPr>
          <a:xfrm flipH="1" rot="-3322052">
            <a:off x="-1688828" y="-2330714"/>
            <a:ext cx="4923334" cy="4130992"/>
            <a:chOff x="5331778" y="-1723717"/>
            <a:chExt cx="4923421" cy="4131065"/>
          </a:xfrm>
        </p:grpSpPr>
        <p:sp>
          <p:nvSpPr>
            <p:cNvPr id="858" name="Google Shape;858;p22"/>
            <p:cNvSpPr/>
            <p:nvPr/>
          </p:nvSpPr>
          <p:spPr>
            <a:xfrm rot="-9010589">
              <a:off x="5862496" y="-1142019"/>
              <a:ext cx="3129571" cy="296766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2"/>
            <p:cNvSpPr/>
            <p:nvPr/>
          </p:nvSpPr>
          <p:spPr>
            <a:xfrm rot="-9010592">
              <a:off x="5995963" y="-889109"/>
              <a:ext cx="2857091" cy="257474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2"/>
            <p:cNvSpPr/>
            <p:nvPr/>
          </p:nvSpPr>
          <p:spPr>
            <a:xfrm rot="-9010589">
              <a:off x="6985761" y="919608"/>
              <a:ext cx="651583" cy="641711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2"/>
            <p:cNvSpPr/>
            <p:nvPr/>
          </p:nvSpPr>
          <p:spPr>
            <a:xfrm rot="-9010590">
              <a:off x="7937526" y="1089508"/>
              <a:ext cx="458082" cy="232990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2"/>
            <p:cNvSpPr/>
            <p:nvPr/>
          </p:nvSpPr>
          <p:spPr>
            <a:xfrm rot="-9010592">
              <a:off x="6344542" y="-817282"/>
              <a:ext cx="1777042" cy="1792839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 rot="-9010594">
              <a:off x="7136640" y="1144254"/>
              <a:ext cx="341587" cy="306047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 rot="-9010588">
              <a:off x="6498894" y="-300328"/>
              <a:ext cx="1174824" cy="102081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 rot="-9010590">
              <a:off x="7539570" y="-449568"/>
              <a:ext cx="499547" cy="37515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 rot="-9010591">
              <a:off x="6742129" y="-85169"/>
              <a:ext cx="799668" cy="499547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 rot="-9010591">
              <a:off x="8687241" y="2695"/>
              <a:ext cx="955654" cy="947757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 rot="-9010589">
              <a:off x="9130283" y="320572"/>
              <a:ext cx="327765" cy="266557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 rot="-9010591">
              <a:off x="8840293" y="167758"/>
              <a:ext cx="665405" cy="665405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 rot="-9010592">
              <a:off x="8618135" y="-356342"/>
              <a:ext cx="1328833" cy="1593416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1" name="Google Shape;8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094661">
            <a:off x="6764926" y="-164403"/>
            <a:ext cx="750221" cy="7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22"/>
          <p:cNvSpPr/>
          <p:nvPr/>
        </p:nvSpPr>
        <p:spPr>
          <a:xfrm rot="-9010592">
            <a:off x="6365492" y="-785882"/>
            <a:ext cx="1777042" cy="1792839"/>
          </a:xfrm>
          <a:custGeom>
            <a:rect b="b" l="l" r="r" t="t"/>
            <a:pathLst>
              <a:path extrusionOk="0" h="1439" w="1428">
                <a:moveTo>
                  <a:pt x="527" y="1417"/>
                </a:moveTo>
                <a:cubicBezTo>
                  <a:pt x="397" y="1417"/>
                  <a:pt x="261" y="1399"/>
                  <a:pt x="201" y="1375"/>
                </a:cubicBezTo>
                <a:cubicBezTo>
                  <a:pt x="106" y="1337"/>
                  <a:pt x="151" y="1168"/>
                  <a:pt x="184" y="1044"/>
                </a:cubicBezTo>
                <a:cubicBezTo>
                  <a:pt x="190" y="1021"/>
                  <a:pt x="195" y="1000"/>
                  <a:pt x="200" y="981"/>
                </a:cubicBezTo>
                <a:cubicBezTo>
                  <a:pt x="213" y="922"/>
                  <a:pt x="157" y="837"/>
                  <a:pt x="103" y="754"/>
                </a:cubicBezTo>
                <a:cubicBezTo>
                  <a:pt x="52" y="677"/>
                  <a:pt x="0" y="597"/>
                  <a:pt x="0" y="535"/>
                </a:cubicBezTo>
                <a:cubicBezTo>
                  <a:pt x="0" y="410"/>
                  <a:pt x="187" y="349"/>
                  <a:pt x="305" y="341"/>
                </a:cubicBezTo>
                <a:cubicBezTo>
                  <a:pt x="406" y="334"/>
                  <a:pt x="480" y="287"/>
                  <a:pt x="569" y="176"/>
                </a:cubicBezTo>
                <a:cubicBezTo>
                  <a:pt x="612" y="122"/>
                  <a:pt x="712" y="67"/>
                  <a:pt x="825" y="35"/>
                </a:cubicBezTo>
                <a:cubicBezTo>
                  <a:pt x="946" y="0"/>
                  <a:pt x="1047" y="2"/>
                  <a:pt x="1096" y="39"/>
                </a:cubicBezTo>
                <a:cubicBezTo>
                  <a:pt x="1157" y="85"/>
                  <a:pt x="1357" y="246"/>
                  <a:pt x="1348" y="362"/>
                </a:cubicBezTo>
                <a:cubicBezTo>
                  <a:pt x="1341" y="460"/>
                  <a:pt x="1377" y="730"/>
                  <a:pt x="1414" y="852"/>
                </a:cubicBezTo>
                <a:cubicBezTo>
                  <a:pt x="1428" y="897"/>
                  <a:pt x="1419" y="947"/>
                  <a:pt x="1389" y="998"/>
                </a:cubicBezTo>
                <a:cubicBezTo>
                  <a:pt x="1346" y="1071"/>
                  <a:pt x="1265" y="1130"/>
                  <a:pt x="1188" y="1146"/>
                </a:cubicBezTo>
                <a:cubicBezTo>
                  <a:pt x="1057" y="1173"/>
                  <a:pt x="894" y="1294"/>
                  <a:pt x="808" y="1364"/>
                </a:cubicBezTo>
                <a:cubicBezTo>
                  <a:pt x="761" y="1402"/>
                  <a:pt x="647" y="1417"/>
                  <a:pt x="527" y="1417"/>
                </a:cubicBezTo>
                <a:close/>
                <a:moveTo>
                  <a:pt x="983" y="14"/>
                </a:moveTo>
                <a:cubicBezTo>
                  <a:pt x="843" y="14"/>
                  <a:pt x="641" y="93"/>
                  <a:pt x="572" y="178"/>
                </a:cubicBezTo>
                <a:cubicBezTo>
                  <a:pt x="482" y="291"/>
                  <a:pt x="407" y="338"/>
                  <a:pt x="305" y="345"/>
                </a:cubicBezTo>
                <a:cubicBezTo>
                  <a:pt x="189" y="353"/>
                  <a:pt x="4" y="412"/>
                  <a:pt x="4" y="535"/>
                </a:cubicBezTo>
                <a:cubicBezTo>
                  <a:pt x="4" y="596"/>
                  <a:pt x="56" y="675"/>
                  <a:pt x="106" y="752"/>
                </a:cubicBezTo>
                <a:cubicBezTo>
                  <a:pt x="163" y="839"/>
                  <a:pt x="217" y="922"/>
                  <a:pt x="204" y="982"/>
                </a:cubicBezTo>
                <a:cubicBezTo>
                  <a:pt x="199" y="1001"/>
                  <a:pt x="194" y="1022"/>
                  <a:pt x="188" y="1045"/>
                </a:cubicBezTo>
                <a:cubicBezTo>
                  <a:pt x="155" y="1167"/>
                  <a:pt x="111" y="1335"/>
                  <a:pt x="202" y="1371"/>
                </a:cubicBezTo>
                <a:cubicBezTo>
                  <a:pt x="317" y="1417"/>
                  <a:pt x="709" y="1439"/>
                  <a:pt x="806" y="1360"/>
                </a:cubicBezTo>
                <a:cubicBezTo>
                  <a:pt x="891" y="1291"/>
                  <a:pt x="1055" y="1169"/>
                  <a:pt x="1187" y="1142"/>
                </a:cubicBezTo>
                <a:cubicBezTo>
                  <a:pt x="1263" y="1126"/>
                  <a:pt x="1343" y="1067"/>
                  <a:pt x="1386" y="995"/>
                </a:cubicBezTo>
                <a:cubicBezTo>
                  <a:pt x="1406" y="961"/>
                  <a:pt x="1427" y="908"/>
                  <a:pt x="1410" y="853"/>
                </a:cubicBezTo>
                <a:cubicBezTo>
                  <a:pt x="1373" y="731"/>
                  <a:pt x="1337" y="460"/>
                  <a:pt x="1344" y="361"/>
                </a:cubicBezTo>
                <a:cubicBezTo>
                  <a:pt x="1352" y="248"/>
                  <a:pt x="1154" y="88"/>
                  <a:pt x="1094" y="42"/>
                </a:cubicBezTo>
                <a:cubicBezTo>
                  <a:pt x="1068" y="23"/>
                  <a:pt x="1029" y="14"/>
                  <a:pt x="983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2"/>
          <p:cNvSpPr/>
          <p:nvPr/>
        </p:nvSpPr>
        <p:spPr>
          <a:xfrm rot="-9010588">
            <a:off x="6519844" y="-268928"/>
            <a:ext cx="1174824" cy="1020815"/>
          </a:xfrm>
          <a:custGeom>
            <a:rect b="b" l="l" r="r" t="t"/>
            <a:pathLst>
              <a:path extrusionOk="0" h="819" w="943">
                <a:moveTo>
                  <a:pt x="448" y="775"/>
                </a:moveTo>
                <a:cubicBezTo>
                  <a:pt x="266" y="775"/>
                  <a:pt x="86" y="619"/>
                  <a:pt x="47" y="583"/>
                </a:cubicBezTo>
                <a:cubicBezTo>
                  <a:pt x="15" y="553"/>
                  <a:pt x="0" y="422"/>
                  <a:pt x="2" y="375"/>
                </a:cubicBezTo>
                <a:cubicBezTo>
                  <a:pt x="6" y="300"/>
                  <a:pt x="107" y="234"/>
                  <a:pt x="236" y="223"/>
                </a:cubicBezTo>
                <a:cubicBezTo>
                  <a:pt x="360" y="212"/>
                  <a:pt x="455" y="58"/>
                  <a:pt x="456" y="56"/>
                </a:cubicBezTo>
                <a:cubicBezTo>
                  <a:pt x="457" y="56"/>
                  <a:pt x="457" y="56"/>
                  <a:pt x="457" y="56"/>
                </a:cubicBezTo>
                <a:cubicBezTo>
                  <a:pt x="495" y="18"/>
                  <a:pt x="543" y="0"/>
                  <a:pt x="600" y="4"/>
                </a:cubicBezTo>
                <a:cubicBezTo>
                  <a:pt x="703" y="10"/>
                  <a:pt x="813" y="86"/>
                  <a:pt x="869" y="158"/>
                </a:cubicBezTo>
                <a:cubicBezTo>
                  <a:pt x="943" y="255"/>
                  <a:pt x="923" y="352"/>
                  <a:pt x="905" y="437"/>
                </a:cubicBezTo>
                <a:cubicBezTo>
                  <a:pt x="902" y="450"/>
                  <a:pt x="900" y="462"/>
                  <a:pt x="897" y="474"/>
                </a:cubicBezTo>
                <a:cubicBezTo>
                  <a:pt x="879" y="571"/>
                  <a:pt x="736" y="706"/>
                  <a:pt x="526" y="765"/>
                </a:cubicBezTo>
                <a:cubicBezTo>
                  <a:pt x="500" y="772"/>
                  <a:pt x="474" y="775"/>
                  <a:pt x="448" y="775"/>
                </a:cubicBezTo>
                <a:close/>
                <a:moveTo>
                  <a:pt x="460" y="58"/>
                </a:moveTo>
                <a:cubicBezTo>
                  <a:pt x="456" y="65"/>
                  <a:pt x="361" y="217"/>
                  <a:pt x="236" y="227"/>
                </a:cubicBezTo>
                <a:cubicBezTo>
                  <a:pt x="111" y="238"/>
                  <a:pt x="10" y="303"/>
                  <a:pt x="7" y="375"/>
                </a:cubicBezTo>
                <a:cubicBezTo>
                  <a:pt x="4" y="421"/>
                  <a:pt x="19" y="552"/>
                  <a:pt x="50" y="580"/>
                </a:cubicBezTo>
                <a:cubicBezTo>
                  <a:pt x="77" y="605"/>
                  <a:pt x="317" y="819"/>
                  <a:pt x="525" y="761"/>
                </a:cubicBezTo>
                <a:cubicBezTo>
                  <a:pt x="733" y="702"/>
                  <a:pt x="876" y="569"/>
                  <a:pt x="893" y="474"/>
                </a:cubicBezTo>
                <a:cubicBezTo>
                  <a:pt x="896" y="461"/>
                  <a:pt x="898" y="449"/>
                  <a:pt x="901" y="436"/>
                </a:cubicBezTo>
                <a:cubicBezTo>
                  <a:pt x="919" y="352"/>
                  <a:pt x="939" y="256"/>
                  <a:pt x="865" y="161"/>
                </a:cubicBezTo>
                <a:cubicBezTo>
                  <a:pt x="811" y="90"/>
                  <a:pt x="702" y="14"/>
                  <a:pt x="600" y="8"/>
                </a:cubicBezTo>
                <a:cubicBezTo>
                  <a:pt x="544" y="4"/>
                  <a:pt x="497" y="21"/>
                  <a:pt x="460" y="58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2"/>
          <p:cNvSpPr/>
          <p:nvPr/>
        </p:nvSpPr>
        <p:spPr>
          <a:xfrm rot="-9010590">
            <a:off x="7560520" y="-418168"/>
            <a:ext cx="499547" cy="375153"/>
          </a:xfrm>
          <a:custGeom>
            <a:rect b="b" l="l" r="r" t="t"/>
            <a:pathLst>
              <a:path extrusionOk="0" h="302" w="401">
                <a:moveTo>
                  <a:pt x="282" y="284"/>
                </a:moveTo>
                <a:cubicBezTo>
                  <a:pt x="187" y="284"/>
                  <a:pt x="59" y="256"/>
                  <a:pt x="26" y="240"/>
                </a:cubicBezTo>
                <a:cubicBezTo>
                  <a:pt x="14" y="234"/>
                  <a:pt x="6" y="220"/>
                  <a:pt x="4" y="199"/>
                </a:cubicBezTo>
                <a:cubicBezTo>
                  <a:pt x="0" y="151"/>
                  <a:pt x="27" y="73"/>
                  <a:pt x="74" y="37"/>
                </a:cubicBezTo>
                <a:cubicBezTo>
                  <a:pt x="123" y="0"/>
                  <a:pt x="192" y="35"/>
                  <a:pt x="253" y="66"/>
                </a:cubicBezTo>
                <a:cubicBezTo>
                  <a:pt x="272" y="76"/>
                  <a:pt x="291" y="85"/>
                  <a:pt x="308" y="92"/>
                </a:cubicBezTo>
                <a:cubicBezTo>
                  <a:pt x="356" y="111"/>
                  <a:pt x="396" y="163"/>
                  <a:pt x="399" y="209"/>
                </a:cubicBezTo>
                <a:cubicBezTo>
                  <a:pt x="401" y="236"/>
                  <a:pt x="390" y="257"/>
                  <a:pt x="368" y="269"/>
                </a:cubicBezTo>
                <a:cubicBezTo>
                  <a:pt x="349" y="280"/>
                  <a:pt x="318" y="284"/>
                  <a:pt x="282" y="284"/>
                </a:cubicBezTo>
                <a:close/>
                <a:moveTo>
                  <a:pt x="124" y="25"/>
                </a:moveTo>
                <a:cubicBezTo>
                  <a:pt x="107" y="25"/>
                  <a:pt x="91" y="29"/>
                  <a:pt x="76" y="40"/>
                </a:cubicBezTo>
                <a:cubicBezTo>
                  <a:pt x="31" y="75"/>
                  <a:pt x="4" y="152"/>
                  <a:pt x="9" y="199"/>
                </a:cubicBezTo>
                <a:cubicBezTo>
                  <a:pt x="10" y="212"/>
                  <a:pt x="14" y="229"/>
                  <a:pt x="28" y="236"/>
                </a:cubicBezTo>
                <a:cubicBezTo>
                  <a:pt x="72" y="258"/>
                  <a:pt x="301" y="302"/>
                  <a:pt x="366" y="266"/>
                </a:cubicBezTo>
                <a:cubicBezTo>
                  <a:pt x="392" y="251"/>
                  <a:pt x="396" y="227"/>
                  <a:pt x="395" y="210"/>
                </a:cubicBezTo>
                <a:cubicBezTo>
                  <a:pt x="392" y="165"/>
                  <a:pt x="353" y="114"/>
                  <a:pt x="307" y="96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289" y="89"/>
                  <a:pt x="270" y="79"/>
                  <a:pt x="251" y="69"/>
                </a:cubicBezTo>
                <a:cubicBezTo>
                  <a:pt x="207" y="47"/>
                  <a:pt x="163" y="25"/>
                  <a:pt x="124" y="25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2"/>
          <p:cNvSpPr/>
          <p:nvPr/>
        </p:nvSpPr>
        <p:spPr>
          <a:xfrm rot="-9010591">
            <a:off x="8708191" y="34095"/>
            <a:ext cx="955654" cy="947757"/>
          </a:xfrm>
          <a:custGeom>
            <a:rect b="b" l="l" r="r" t="t"/>
            <a:pathLst>
              <a:path extrusionOk="0" h="762" w="768">
                <a:moveTo>
                  <a:pt x="304" y="728"/>
                </a:moveTo>
                <a:cubicBezTo>
                  <a:pt x="252" y="728"/>
                  <a:pt x="198" y="698"/>
                  <a:pt x="139" y="653"/>
                </a:cubicBezTo>
                <a:cubicBezTo>
                  <a:pt x="39" y="576"/>
                  <a:pt x="0" y="418"/>
                  <a:pt x="58" y="328"/>
                </a:cubicBezTo>
                <a:cubicBezTo>
                  <a:pt x="80" y="295"/>
                  <a:pt x="99" y="270"/>
                  <a:pt x="115" y="248"/>
                </a:cubicBezTo>
                <a:cubicBezTo>
                  <a:pt x="145" y="209"/>
                  <a:pt x="168" y="178"/>
                  <a:pt x="189" y="128"/>
                </a:cubicBezTo>
                <a:cubicBezTo>
                  <a:pt x="226" y="39"/>
                  <a:pt x="306" y="3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78" y="1"/>
                  <a:pt x="592" y="19"/>
                  <a:pt x="652" y="82"/>
                </a:cubicBezTo>
                <a:cubicBezTo>
                  <a:pt x="713" y="145"/>
                  <a:pt x="768" y="289"/>
                  <a:pt x="713" y="393"/>
                </a:cubicBezTo>
                <a:cubicBezTo>
                  <a:pt x="682" y="451"/>
                  <a:pt x="628" y="493"/>
                  <a:pt x="571" y="538"/>
                </a:cubicBezTo>
                <a:cubicBezTo>
                  <a:pt x="527" y="573"/>
                  <a:pt x="481" y="609"/>
                  <a:pt x="438" y="657"/>
                </a:cubicBezTo>
                <a:cubicBezTo>
                  <a:pt x="392" y="707"/>
                  <a:pt x="349" y="728"/>
                  <a:pt x="304" y="728"/>
                </a:cubicBezTo>
                <a:close/>
                <a:moveTo>
                  <a:pt x="369" y="4"/>
                </a:moveTo>
                <a:cubicBezTo>
                  <a:pt x="308" y="7"/>
                  <a:pt x="229" y="42"/>
                  <a:pt x="193" y="129"/>
                </a:cubicBezTo>
                <a:cubicBezTo>
                  <a:pt x="172" y="181"/>
                  <a:pt x="148" y="211"/>
                  <a:pt x="119" y="250"/>
                </a:cubicBezTo>
                <a:cubicBezTo>
                  <a:pt x="102" y="272"/>
                  <a:pt x="83" y="297"/>
                  <a:pt x="62" y="330"/>
                </a:cubicBezTo>
                <a:cubicBezTo>
                  <a:pt x="4" y="419"/>
                  <a:pt x="43" y="574"/>
                  <a:pt x="142" y="650"/>
                </a:cubicBezTo>
                <a:cubicBezTo>
                  <a:pt x="247" y="731"/>
                  <a:pt x="337" y="762"/>
                  <a:pt x="435" y="654"/>
                </a:cubicBezTo>
                <a:cubicBezTo>
                  <a:pt x="478" y="605"/>
                  <a:pt x="524" y="569"/>
                  <a:pt x="569" y="535"/>
                </a:cubicBezTo>
                <a:cubicBezTo>
                  <a:pt x="628" y="489"/>
                  <a:pt x="679" y="449"/>
                  <a:pt x="710" y="391"/>
                </a:cubicBezTo>
                <a:cubicBezTo>
                  <a:pt x="763" y="290"/>
                  <a:pt x="708" y="146"/>
                  <a:pt x="649" y="84"/>
                </a:cubicBezTo>
                <a:cubicBezTo>
                  <a:pt x="591" y="23"/>
                  <a:pt x="375" y="5"/>
                  <a:pt x="369" y="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2"/>
          <p:cNvSpPr/>
          <p:nvPr/>
        </p:nvSpPr>
        <p:spPr>
          <a:xfrm rot="-9010589">
            <a:off x="9151233" y="351972"/>
            <a:ext cx="327765" cy="266557"/>
          </a:xfrm>
          <a:custGeom>
            <a:rect b="b" l="l" r="r" t="t"/>
            <a:pathLst>
              <a:path extrusionOk="0" h="213" w="263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2"/>
          <p:cNvSpPr/>
          <p:nvPr/>
        </p:nvSpPr>
        <p:spPr>
          <a:xfrm rot="-9010591">
            <a:off x="8861243" y="199158"/>
            <a:ext cx="665405" cy="665405"/>
          </a:xfrm>
          <a:custGeom>
            <a:rect b="b" l="l" r="r" t="t"/>
            <a:pathLst>
              <a:path extrusionOk="0" h="534" w="535">
                <a:moveTo>
                  <a:pt x="183" y="533"/>
                </a:moveTo>
                <a:cubicBezTo>
                  <a:pt x="179" y="533"/>
                  <a:pt x="175" y="532"/>
                  <a:pt x="171" y="532"/>
                </a:cubicBezTo>
                <a:cubicBezTo>
                  <a:pt x="116" y="525"/>
                  <a:pt x="0" y="417"/>
                  <a:pt x="7" y="351"/>
                </a:cubicBezTo>
                <a:cubicBezTo>
                  <a:pt x="17" y="262"/>
                  <a:pt x="64" y="213"/>
                  <a:pt x="95" y="181"/>
                </a:cubicBezTo>
                <a:cubicBezTo>
                  <a:pt x="136" y="138"/>
                  <a:pt x="160" y="109"/>
                  <a:pt x="207" y="41"/>
                </a:cubicBezTo>
                <a:cubicBezTo>
                  <a:pt x="221" y="20"/>
                  <a:pt x="246" y="8"/>
                  <a:pt x="281" y="5"/>
                </a:cubicBezTo>
                <a:cubicBezTo>
                  <a:pt x="344" y="0"/>
                  <a:pt x="432" y="29"/>
                  <a:pt x="468" y="67"/>
                </a:cubicBezTo>
                <a:cubicBezTo>
                  <a:pt x="516" y="117"/>
                  <a:pt x="535" y="230"/>
                  <a:pt x="502" y="271"/>
                </a:cubicBezTo>
                <a:cubicBezTo>
                  <a:pt x="486" y="291"/>
                  <a:pt x="456" y="324"/>
                  <a:pt x="424" y="360"/>
                </a:cubicBezTo>
                <a:cubicBezTo>
                  <a:pt x="394" y="392"/>
                  <a:pt x="363" y="426"/>
                  <a:pt x="344" y="450"/>
                </a:cubicBezTo>
                <a:cubicBezTo>
                  <a:pt x="305" y="497"/>
                  <a:pt x="234" y="533"/>
                  <a:pt x="183" y="533"/>
                </a:cubicBezTo>
                <a:close/>
                <a:moveTo>
                  <a:pt x="297" y="9"/>
                </a:moveTo>
                <a:cubicBezTo>
                  <a:pt x="292" y="9"/>
                  <a:pt x="286" y="9"/>
                  <a:pt x="281" y="9"/>
                </a:cubicBezTo>
                <a:cubicBezTo>
                  <a:pt x="248" y="12"/>
                  <a:pt x="224" y="24"/>
                  <a:pt x="210" y="43"/>
                </a:cubicBezTo>
                <a:cubicBezTo>
                  <a:pt x="163" y="112"/>
                  <a:pt x="139" y="141"/>
                  <a:pt x="98" y="183"/>
                </a:cubicBezTo>
                <a:cubicBezTo>
                  <a:pt x="67" y="216"/>
                  <a:pt x="21" y="264"/>
                  <a:pt x="12" y="351"/>
                </a:cubicBezTo>
                <a:cubicBezTo>
                  <a:pt x="5" y="415"/>
                  <a:pt x="119" y="521"/>
                  <a:pt x="171" y="528"/>
                </a:cubicBezTo>
                <a:cubicBezTo>
                  <a:pt x="222" y="534"/>
                  <a:pt x="299" y="497"/>
                  <a:pt x="341" y="447"/>
                </a:cubicBezTo>
                <a:cubicBezTo>
                  <a:pt x="360" y="424"/>
                  <a:pt x="391" y="390"/>
                  <a:pt x="421" y="357"/>
                </a:cubicBezTo>
                <a:cubicBezTo>
                  <a:pt x="453" y="322"/>
                  <a:pt x="483" y="288"/>
                  <a:pt x="499" y="268"/>
                </a:cubicBezTo>
                <a:cubicBezTo>
                  <a:pt x="529" y="232"/>
                  <a:pt x="516" y="123"/>
                  <a:pt x="465" y="70"/>
                </a:cubicBezTo>
                <a:cubicBezTo>
                  <a:pt x="436" y="39"/>
                  <a:pt x="363" y="9"/>
                  <a:pt x="297" y="9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2"/>
          <p:cNvSpPr/>
          <p:nvPr/>
        </p:nvSpPr>
        <p:spPr>
          <a:xfrm rot="-9010592">
            <a:off x="8639085" y="-324942"/>
            <a:ext cx="1328833" cy="1593416"/>
          </a:xfrm>
          <a:custGeom>
            <a:rect b="b" l="l" r="r" t="t"/>
            <a:pathLst>
              <a:path extrusionOk="0" h="1278" w="1068">
                <a:moveTo>
                  <a:pt x="352" y="1268"/>
                </a:moveTo>
                <a:cubicBezTo>
                  <a:pt x="320" y="1268"/>
                  <a:pt x="292" y="1258"/>
                  <a:pt x="270" y="1247"/>
                </a:cubicBezTo>
                <a:cubicBezTo>
                  <a:pt x="208" y="1215"/>
                  <a:pt x="165" y="1155"/>
                  <a:pt x="162" y="1117"/>
                </a:cubicBezTo>
                <a:cubicBezTo>
                  <a:pt x="157" y="1070"/>
                  <a:pt x="116" y="967"/>
                  <a:pt x="77" y="868"/>
                </a:cubicBezTo>
                <a:cubicBezTo>
                  <a:pt x="60" y="823"/>
                  <a:pt x="43" y="781"/>
                  <a:pt x="30" y="745"/>
                </a:cubicBezTo>
                <a:cubicBezTo>
                  <a:pt x="0" y="662"/>
                  <a:pt x="46" y="568"/>
                  <a:pt x="162" y="475"/>
                </a:cubicBezTo>
                <a:cubicBezTo>
                  <a:pt x="220" y="429"/>
                  <a:pt x="310" y="297"/>
                  <a:pt x="321" y="195"/>
                </a:cubicBezTo>
                <a:cubicBezTo>
                  <a:pt x="330" y="100"/>
                  <a:pt x="442" y="58"/>
                  <a:pt x="510" y="33"/>
                </a:cubicBezTo>
                <a:cubicBezTo>
                  <a:pt x="515" y="31"/>
                  <a:pt x="521" y="29"/>
                  <a:pt x="526" y="27"/>
                </a:cubicBezTo>
                <a:cubicBezTo>
                  <a:pt x="594" y="0"/>
                  <a:pt x="888" y="104"/>
                  <a:pt x="957" y="179"/>
                </a:cubicBezTo>
                <a:cubicBezTo>
                  <a:pt x="1026" y="256"/>
                  <a:pt x="1040" y="366"/>
                  <a:pt x="1054" y="473"/>
                </a:cubicBezTo>
                <a:cubicBezTo>
                  <a:pt x="1068" y="582"/>
                  <a:pt x="964" y="810"/>
                  <a:pt x="863" y="894"/>
                </a:cubicBezTo>
                <a:cubicBezTo>
                  <a:pt x="835" y="917"/>
                  <a:pt x="800" y="948"/>
                  <a:pt x="760" y="984"/>
                </a:cubicBezTo>
                <a:cubicBezTo>
                  <a:pt x="657" y="1076"/>
                  <a:pt x="529" y="1190"/>
                  <a:pt x="434" y="1245"/>
                </a:cubicBezTo>
                <a:cubicBezTo>
                  <a:pt x="405" y="1262"/>
                  <a:pt x="377" y="1268"/>
                  <a:pt x="352" y="1268"/>
                </a:cubicBezTo>
                <a:close/>
                <a:moveTo>
                  <a:pt x="555" y="27"/>
                </a:moveTo>
                <a:cubicBezTo>
                  <a:pt x="543" y="27"/>
                  <a:pt x="534" y="28"/>
                  <a:pt x="527" y="31"/>
                </a:cubicBezTo>
                <a:cubicBezTo>
                  <a:pt x="522" y="33"/>
                  <a:pt x="517" y="35"/>
                  <a:pt x="511" y="37"/>
                </a:cubicBezTo>
                <a:cubicBezTo>
                  <a:pt x="445" y="62"/>
                  <a:pt x="334" y="103"/>
                  <a:pt x="325" y="195"/>
                </a:cubicBezTo>
                <a:cubicBezTo>
                  <a:pt x="314" y="299"/>
                  <a:pt x="223" y="432"/>
                  <a:pt x="165" y="479"/>
                </a:cubicBezTo>
                <a:cubicBezTo>
                  <a:pt x="50" y="570"/>
                  <a:pt x="5" y="662"/>
                  <a:pt x="34" y="744"/>
                </a:cubicBezTo>
                <a:cubicBezTo>
                  <a:pt x="47" y="779"/>
                  <a:pt x="64" y="821"/>
                  <a:pt x="81" y="866"/>
                </a:cubicBezTo>
                <a:cubicBezTo>
                  <a:pt x="120" y="966"/>
                  <a:pt x="161" y="1069"/>
                  <a:pt x="166" y="1116"/>
                </a:cubicBezTo>
                <a:cubicBezTo>
                  <a:pt x="169" y="1153"/>
                  <a:pt x="211" y="1212"/>
                  <a:pt x="272" y="1243"/>
                </a:cubicBezTo>
                <a:cubicBezTo>
                  <a:pt x="310" y="1263"/>
                  <a:pt x="368" y="1278"/>
                  <a:pt x="432" y="1241"/>
                </a:cubicBezTo>
                <a:cubicBezTo>
                  <a:pt x="527" y="1187"/>
                  <a:pt x="654" y="1073"/>
                  <a:pt x="757" y="981"/>
                </a:cubicBezTo>
                <a:cubicBezTo>
                  <a:pt x="798" y="945"/>
                  <a:pt x="832" y="914"/>
                  <a:pt x="860" y="891"/>
                </a:cubicBezTo>
                <a:cubicBezTo>
                  <a:pt x="961" y="808"/>
                  <a:pt x="1064" y="581"/>
                  <a:pt x="1050" y="474"/>
                </a:cubicBezTo>
                <a:cubicBezTo>
                  <a:pt x="1036" y="367"/>
                  <a:pt x="1022" y="257"/>
                  <a:pt x="954" y="182"/>
                </a:cubicBezTo>
                <a:cubicBezTo>
                  <a:pt x="916" y="141"/>
                  <a:pt x="818" y="96"/>
                  <a:pt x="739" y="69"/>
                </a:cubicBezTo>
                <a:cubicBezTo>
                  <a:pt x="662" y="42"/>
                  <a:pt x="595" y="27"/>
                  <a:pt x="555" y="27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9" name="Google Shape;87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28052">
            <a:off x="839512" y="-110933"/>
            <a:ext cx="1023670" cy="80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22"/>
          <p:cNvGrpSpPr/>
          <p:nvPr/>
        </p:nvGrpSpPr>
        <p:grpSpPr>
          <a:xfrm>
            <a:off x="3808550" y="2345845"/>
            <a:ext cx="7718667" cy="3820394"/>
            <a:chOff x="944563" y="3011488"/>
            <a:chExt cx="4211637" cy="2565400"/>
          </a:xfrm>
        </p:grpSpPr>
        <p:sp>
          <p:nvSpPr>
            <p:cNvPr id="881" name="Google Shape;881;p22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23"/>
          <p:cNvGrpSpPr/>
          <p:nvPr/>
        </p:nvGrpSpPr>
        <p:grpSpPr>
          <a:xfrm>
            <a:off x="-1853247" y="-1662784"/>
            <a:ext cx="12631784" cy="8791553"/>
            <a:chOff x="-1853247" y="-1662784"/>
            <a:chExt cx="12631784" cy="8791553"/>
          </a:xfrm>
        </p:grpSpPr>
        <p:grpSp>
          <p:nvGrpSpPr>
            <p:cNvPr id="923" name="Google Shape;923;p23"/>
            <p:cNvGrpSpPr/>
            <p:nvPr/>
          </p:nvGrpSpPr>
          <p:grpSpPr>
            <a:xfrm rot="-5400000">
              <a:off x="6853018" y="-1873891"/>
              <a:ext cx="3714412" cy="4136626"/>
              <a:chOff x="6452693" y="2612509"/>
              <a:chExt cx="3714412" cy="4136626"/>
            </a:xfrm>
          </p:grpSpPr>
          <p:sp>
            <p:nvSpPr>
              <p:cNvPr id="924" name="Google Shape;924;p23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3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3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3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3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3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3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3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3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23"/>
            <p:cNvGrpSpPr/>
            <p:nvPr/>
          </p:nvGrpSpPr>
          <p:grpSpPr>
            <a:xfrm flipH="1" rot="401392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36" name="Google Shape;936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23"/>
            <p:cNvGrpSpPr/>
            <p:nvPr/>
          </p:nvGrpSpPr>
          <p:grpSpPr>
            <a:xfrm flipH="1" rot="-60668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46" name="Google Shape;946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5" name="Google Shape;955;p23"/>
          <p:cNvGrpSpPr/>
          <p:nvPr/>
        </p:nvGrpSpPr>
        <p:grpSpPr>
          <a:xfrm flipH="1" rot="-606453">
            <a:off x="7005515" y="3955594"/>
            <a:ext cx="2579252" cy="1012872"/>
            <a:chOff x="-49250" y="4319475"/>
            <a:chExt cx="2579200" cy="1012851"/>
          </a:xfrm>
        </p:grpSpPr>
        <p:pic>
          <p:nvPicPr>
            <p:cNvPr id="956" name="Google Shape;956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8" name="Google Shape;95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24"/>
          <p:cNvGrpSpPr/>
          <p:nvPr/>
        </p:nvGrpSpPr>
        <p:grpSpPr>
          <a:xfrm>
            <a:off x="-1327495" y="-1880341"/>
            <a:ext cx="12993435" cy="9236613"/>
            <a:chOff x="-1327495" y="-1880341"/>
            <a:chExt cx="12993435" cy="9236613"/>
          </a:xfrm>
        </p:grpSpPr>
        <p:sp>
          <p:nvSpPr>
            <p:cNvPr id="961" name="Google Shape;961;p24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4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4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4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4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4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4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4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4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4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4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4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4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4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4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4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4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4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4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4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24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85" name="Google Shape;985;p24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24"/>
          <p:cNvGrpSpPr/>
          <p:nvPr/>
        </p:nvGrpSpPr>
        <p:grpSpPr>
          <a:xfrm>
            <a:off x="-428188" y="869512"/>
            <a:ext cx="9170830" cy="4903083"/>
            <a:chOff x="-428188" y="869512"/>
            <a:chExt cx="9170830" cy="4903083"/>
          </a:xfrm>
        </p:grpSpPr>
        <p:pic>
          <p:nvPicPr>
            <p:cNvPr id="1028" name="Google Shape;102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721713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2" name="Google Shape;103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4"/>
          <p:cNvGrpSpPr/>
          <p:nvPr/>
        </p:nvGrpSpPr>
        <p:grpSpPr>
          <a:xfrm>
            <a:off x="6603239" y="2021820"/>
            <a:ext cx="3839099" cy="3788303"/>
            <a:chOff x="6603239" y="2021820"/>
            <a:chExt cx="3839099" cy="3788303"/>
          </a:xfrm>
        </p:grpSpPr>
        <p:sp>
          <p:nvSpPr>
            <p:cNvPr id="140" name="Google Shape;140;p4"/>
            <p:cNvSpPr/>
            <p:nvPr/>
          </p:nvSpPr>
          <p:spPr>
            <a:xfrm rot="-9045387">
              <a:off x="6824950" y="4287420"/>
              <a:ext cx="1377344" cy="1267011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 rot="-9045382">
              <a:off x="7031766" y="4565479"/>
              <a:ext cx="862449" cy="816476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 rot="-9045387">
              <a:off x="7419903" y="4816007"/>
              <a:ext cx="308937" cy="305259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 rot="9106275">
              <a:off x="8483735" y="3771435"/>
              <a:ext cx="1349762" cy="1007722"/>
            </a:xfrm>
            <a:custGeom>
              <a:rect b="b" l="l" r="r" t="t"/>
              <a:pathLst>
                <a:path extrusionOk="0" h="869" w="1164">
                  <a:moveTo>
                    <a:pt x="887" y="836"/>
                  </a:moveTo>
                  <a:cubicBezTo>
                    <a:pt x="800" y="836"/>
                    <a:pt x="707" y="820"/>
                    <a:pt x="638" y="807"/>
                  </a:cubicBezTo>
                  <a:cubicBezTo>
                    <a:pt x="613" y="803"/>
                    <a:pt x="591" y="799"/>
                    <a:pt x="575" y="797"/>
                  </a:cubicBezTo>
                  <a:cubicBezTo>
                    <a:pt x="471" y="783"/>
                    <a:pt x="334" y="696"/>
                    <a:pt x="201" y="605"/>
                  </a:cubicBezTo>
                  <a:cubicBezTo>
                    <a:pt x="94" y="531"/>
                    <a:pt x="35" y="409"/>
                    <a:pt x="34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0" y="321"/>
                    <a:pt x="13" y="231"/>
                    <a:pt x="70" y="153"/>
                  </a:cubicBezTo>
                  <a:cubicBezTo>
                    <a:pt x="137" y="61"/>
                    <a:pt x="256" y="0"/>
                    <a:pt x="354" y="7"/>
                  </a:cubicBezTo>
                  <a:cubicBezTo>
                    <a:pt x="515" y="18"/>
                    <a:pt x="819" y="160"/>
                    <a:pt x="905" y="266"/>
                  </a:cubicBezTo>
                  <a:cubicBezTo>
                    <a:pt x="1098" y="500"/>
                    <a:pt x="1164" y="672"/>
                    <a:pt x="1097" y="763"/>
                  </a:cubicBezTo>
                  <a:cubicBezTo>
                    <a:pt x="1056" y="819"/>
                    <a:pt x="975" y="836"/>
                    <a:pt x="887" y="836"/>
                  </a:cubicBezTo>
                  <a:close/>
                  <a:moveTo>
                    <a:pt x="38" y="406"/>
                  </a:moveTo>
                  <a:cubicBezTo>
                    <a:pt x="40" y="410"/>
                    <a:pt x="98" y="529"/>
                    <a:pt x="203" y="601"/>
                  </a:cubicBezTo>
                  <a:cubicBezTo>
                    <a:pt x="286" y="658"/>
                    <a:pt x="459" y="777"/>
                    <a:pt x="575" y="793"/>
                  </a:cubicBezTo>
                  <a:cubicBezTo>
                    <a:pt x="592" y="795"/>
                    <a:pt x="614" y="799"/>
                    <a:pt x="638" y="803"/>
                  </a:cubicBezTo>
                  <a:cubicBezTo>
                    <a:pt x="778" y="828"/>
                    <a:pt x="1013" y="869"/>
                    <a:pt x="1094" y="760"/>
                  </a:cubicBezTo>
                  <a:cubicBezTo>
                    <a:pt x="1160" y="672"/>
                    <a:pt x="1093" y="501"/>
                    <a:pt x="902" y="268"/>
                  </a:cubicBezTo>
                  <a:cubicBezTo>
                    <a:pt x="816" y="164"/>
                    <a:pt x="513" y="22"/>
                    <a:pt x="353" y="11"/>
                  </a:cubicBezTo>
                  <a:cubicBezTo>
                    <a:pt x="257" y="4"/>
                    <a:pt x="139" y="65"/>
                    <a:pt x="73" y="155"/>
                  </a:cubicBezTo>
                  <a:cubicBezTo>
                    <a:pt x="17" y="232"/>
                    <a:pt x="4" y="321"/>
                    <a:pt x="38" y="40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rot="9106276">
              <a:off x="8667688" y="3940693"/>
              <a:ext cx="923135" cy="715337"/>
            </a:xfrm>
            <a:custGeom>
              <a:rect b="b" l="l" r="r" t="t"/>
              <a:pathLst>
                <a:path extrusionOk="0" h="618" w="796">
                  <a:moveTo>
                    <a:pt x="596" y="615"/>
                  </a:moveTo>
                  <a:cubicBezTo>
                    <a:pt x="522" y="615"/>
                    <a:pt x="445" y="603"/>
                    <a:pt x="392" y="570"/>
                  </a:cubicBezTo>
                  <a:cubicBezTo>
                    <a:pt x="369" y="555"/>
                    <a:pt x="338" y="538"/>
                    <a:pt x="304" y="519"/>
                  </a:cubicBezTo>
                  <a:cubicBezTo>
                    <a:pt x="216" y="471"/>
                    <a:pt x="107" y="411"/>
                    <a:pt x="67" y="355"/>
                  </a:cubicBezTo>
                  <a:cubicBezTo>
                    <a:pt x="13" y="280"/>
                    <a:pt x="0" y="154"/>
                    <a:pt x="70" y="72"/>
                  </a:cubicBezTo>
                  <a:cubicBezTo>
                    <a:pt x="132" y="0"/>
                    <a:pt x="372" y="100"/>
                    <a:pt x="474" y="143"/>
                  </a:cubicBezTo>
                  <a:cubicBezTo>
                    <a:pt x="483" y="146"/>
                    <a:pt x="491" y="150"/>
                    <a:pt x="497" y="152"/>
                  </a:cubicBezTo>
                  <a:cubicBezTo>
                    <a:pt x="577" y="185"/>
                    <a:pt x="727" y="309"/>
                    <a:pt x="764" y="408"/>
                  </a:cubicBezTo>
                  <a:cubicBezTo>
                    <a:pt x="792" y="481"/>
                    <a:pt x="796" y="533"/>
                    <a:pt x="777" y="566"/>
                  </a:cubicBezTo>
                  <a:cubicBezTo>
                    <a:pt x="764" y="588"/>
                    <a:pt x="740" y="602"/>
                    <a:pt x="707" y="607"/>
                  </a:cubicBezTo>
                  <a:cubicBezTo>
                    <a:pt x="673" y="612"/>
                    <a:pt x="635" y="615"/>
                    <a:pt x="596" y="615"/>
                  </a:cubicBezTo>
                  <a:close/>
                  <a:moveTo>
                    <a:pt x="146" y="50"/>
                  </a:moveTo>
                  <a:cubicBezTo>
                    <a:pt x="114" y="50"/>
                    <a:pt x="88" y="57"/>
                    <a:pt x="74" y="75"/>
                  </a:cubicBezTo>
                  <a:cubicBezTo>
                    <a:pt x="5" y="155"/>
                    <a:pt x="18" y="279"/>
                    <a:pt x="70" y="353"/>
                  </a:cubicBezTo>
                  <a:cubicBezTo>
                    <a:pt x="110" y="408"/>
                    <a:pt x="219" y="468"/>
                    <a:pt x="306" y="516"/>
                  </a:cubicBezTo>
                  <a:cubicBezTo>
                    <a:pt x="340" y="534"/>
                    <a:pt x="371" y="552"/>
                    <a:pt x="394" y="566"/>
                  </a:cubicBezTo>
                  <a:cubicBezTo>
                    <a:pt x="473" y="616"/>
                    <a:pt x="607" y="618"/>
                    <a:pt x="707" y="603"/>
                  </a:cubicBezTo>
                  <a:cubicBezTo>
                    <a:pt x="739" y="598"/>
                    <a:pt x="761" y="585"/>
                    <a:pt x="773" y="564"/>
                  </a:cubicBezTo>
                  <a:cubicBezTo>
                    <a:pt x="792" y="532"/>
                    <a:pt x="788" y="482"/>
                    <a:pt x="760" y="410"/>
                  </a:cubicBezTo>
                  <a:cubicBezTo>
                    <a:pt x="723" y="312"/>
                    <a:pt x="574" y="188"/>
                    <a:pt x="496" y="156"/>
                  </a:cubicBezTo>
                  <a:cubicBezTo>
                    <a:pt x="489" y="154"/>
                    <a:pt x="481" y="150"/>
                    <a:pt x="472" y="146"/>
                  </a:cubicBezTo>
                  <a:cubicBezTo>
                    <a:pt x="396" y="114"/>
                    <a:pt x="243" y="50"/>
                    <a:pt x="146" y="5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rot="9106272">
              <a:off x="8793000" y="4109685"/>
              <a:ext cx="413756" cy="334682"/>
            </a:xfrm>
            <a:custGeom>
              <a:rect b="b" l="l" r="r" t="t"/>
              <a:pathLst>
                <a:path extrusionOk="0" h="288" w="357">
                  <a:moveTo>
                    <a:pt x="291" y="288"/>
                  </a:moveTo>
                  <a:cubicBezTo>
                    <a:pt x="243" y="288"/>
                    <a:pt x="184" y="259"/>
                    <a:pt x="131" y="233"/>
                  </a:cubicBezTo>
                  <a:cubicBezTo>
                    <a:pt x="111" y="223"/>
                    <a:pt x="92" y="214"/>
                    <a:pt x="75" y="207"/>
                  </a:cubicBezTo>
                  <a:cubicBezTo>
                    <a:pt x="32" y="189"/>
                    <a:pt x="6" y="164"/>
                    <a:pt x="3" y="137"/>
                  </a:cubicBezTo>
                  <a:cubicBezTo>
                    <a:pt x="0" y="113"/>
                    <a:pt x="15" y="88"/>
                    <a:pt x="49" y="63"/>
                  </a:cubicBezTo>
                  <a:cubicBezTo>
                    <a:pt x="133" y="0"/>
                    <a:pt x="258" y="100"/>
                    <a:pt x="262" y="103"/>
                  </a:cubicBezTo>
                  <a:cubicBezTo>
                    <a:pt x="335" y="152"/>
                    <a:pt x="357" y="211"/>
                    <a:pt x="347" y="249"/>
                  </a:cubicBezTo>
                  <a:cubicBezTo>
                    <a:pt x="340" y="272"/>
                    <a:pt x="322" y="287"/>
                    <a:pt x="297" y="288"/>
                  </a:cubicBezTo>
                  <a:cubicBezTo>
                    <a:pt x="295" y="288"/>
                    <a:pt x="293" y="288"/>
                    <a:pt x="291" y="288"/>
                  </a:cubicBezTo>
                  <a:close/>
                  <a:moveTo>
                    <a:pt x="114" y="46"/>
                  </a:moveTo>
                  <a:cubicBezTo>
                    <a:pt x="92" y="46"/>
                    <a:pt x="70" y="52"/>
                    <a:pt x="51" y="66"/>
                  </a:cubicBezTo>
                  <a:cubicBezTo>
                    <a:pt x="19" y="90"/>
                    <a:pt x="4" y="114"/>
                    <a:pt x="7" y="137"/>
                  </a:cubicBezTo>
                  <a:cubicBezTo>
                    <a:pt x="10" y="162"/>
                    <a:pt x="35" y="186"/>
                    <a:pt x="77" y="203"/>
                  </a:cubicBezTo>
                  <a:cubicBezTo>
                    <a:pt x="94" y="210"/>
                    <a:pt x="113" y="219"/>
                    <a:pt x="133" y="229"/>
                  </a:cubicBezTo>
                  <a:cubicBezTo>
                    <a:pt x="188" y="256"/>
                    <a:pt x="249" y="286"/>
                    <a:pt x="297" y="284"/>
                  </a:cubicBezTo>
                  <a:cubicBezTo>
                    <a:pt x="320" y="283"/>
                    <a:pt x="337" y="269"/>
                    <a:pt x="343" y="247"/>
                  </a:cubicBezTo>
                  <a:cubicBezTo>
                    <a:pt x="352" y="211"/>
                    <a:pt x="330" y="154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8" y="106"/>
                    <a:pt x="185" y="46"/>
                    <a:pt x="114" y="4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rot="9106277">
              <a:off x="8402831" y="2390086"/>
              <a:ext cx="1862817" cy="1215523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rot="9106279">
              <a:off x="8619133" y="2549302"/>
              <a:ext cx="1441707" cy="867965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rot="9106275">
              <a:off x="8866076" y="2671268"/>
              <a:ext cx="1062891" cy="535124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rot="9106277">
              <a:off x="9265500" y="2768746"/>
              <a:ext cx="490990" cy="222509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4"/>
          <p:cNvSpPr txBox="1"/>
          <p:nvPr>
            <p:ph idx="1" type="body"/>
          </p:nvPr>
        </p:nvSpPr>
        <p:spPr>
          <a:xfrm>
            <a:off x="720000" y="1063351"/>
            <a:ext cx="770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52" name="Google Shape;152;p4"/>
          <p:cNvGrpSpPr/>
          <p:nvPr/>
        </p:nvGrpSpPr>
        <p:grpSpPr>
          <a:xfrm rot="-7084280">
            <a:off x="-1417747" y="-1119106"/>
            <a:ext cx="2589024" cy="2455084"/>
            <a:chOff x="6461966" y="2307173"/>
            <a:chExt cx="4411002" cy="4182802"/>
          </a:xfrm>
        </p:grpSpPr>
        <p:sp>
          <p:nvSpPr>
            <p:cNvPr id="153" name="Google Shape;153;p4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4"/>
          <p:cNvGrpSpPr/>
          <p:nvPr/>
        </p:nvGrpSpPr>
        <p:grpSpPr>
          <a:xfrm rot="10296292">
            <a:off x="1191284" y="-1992159"/>
            <a:ext cx="2589213" cy="2455262"/>
            <a:chOff x="6461966" y="2307173"/>
            <a:chExt cx="4411002" cy="4182802"/>
          </a:xfrm>
        </p:grpSpPr>
        <p:sp>
          <p:nvSpPr>
            <p:cNvPr id="162" name="Google Shape;162;p4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49826">
            <a:off x="7153084" y="4532223"/>
            <a:ext cx="842582" cy="8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68218">
            <a:off x="8661998" y="3979267"/>
            <a:ext cx="771427" cy="60955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5"/>
          <p:cNvGrpSpPr/>
          <p:nvPr/>
        </p:nvGrpSpPr>
        <p:grpSpPr>
          <a:xfrm>
            <a:off x="-2083996" y="-890440"/>
            <a:ext cx="12421863" cy="7846998"/>
            <a:chOff x="-2083996" y="-890440"/>
            <a:chExt cx="12421863" cy="7846998"/>
          </a:xfrm>
        </p:grpSpPr>
        <p:grpSp>
          <p:nvGrpSpPr>
            <p:cNvPr id="175" name="Google Shape;175;p5"/>
            <p:cNvGrpSpPr/>
            <p:nvPr/>
          </p:nvGrpSpPr>
          <p:grpSpPr>
            <a:xfrm rot="2413556">
              <a:off x="-1504324" y="3357535"/>
              <a:ext cx="3121859" cy="2938434"/>
              <a:chOff x="3282875" y="75000"/>
              <a:chExt cx="3121875" cy="2938449"/>
            </a:xfrm>
          </p:grpSpPr>
          <p:sp>
            <p:nvSpPr>
              <p:cNvPr id="176" name="Google Shape;176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7215992" y="-890440"/>
              <a:ext cx="3121875" cy="2938449"/>
              <a:chOff x="3282875" y="75000"/>
              <a:chExt cx="3121875" cy="2938449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5199533" y="603037"/>
                <a:ext cx="1011738" cy="78399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5592538" y="899303"/>
                <a:ext cx="453469" cy="36680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5" name="Google Shape;19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5"/>
          <p:cNvSpPr txBox="1"/>
          <p:nvPr>
            <p:ph idx="1" type="subTitle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5"/>
          <p:cNvSpPr txBox="1"/>
          <p:nvPr>
            <p:ph idx="2" type="subTitle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5"/>
          <p:cNvSpPr txBox="1"/>
          <p:nvPr>
            <p:ph idx="3" type="subTitle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99" name="Google Shape;199;p5"/>
          <p:cNvSpPr txBox="1"/>
          <p:nvPr>
            <p:ph idx="4" type="subTitle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200" name="Google Shape;200;p5"/>
          <p:cNvGrpSpPr/>
          <p:nvPr/>
        </p:nvGrpSpPr>
        <p:grpSpPr>
          <a:xfrm>
            <a:off x="310118" y="-328432"/>
            <a:ext cx="8833877" cy="5868817"/>
            <a:chOff x="310118" y="-269357"/>
            <a:chExt cx="8833877" cy="5868817"/>
          </a:xfrm>
        </p:grpSpPr>
        <p:pic>
          <p:nvPicPr>
            <p:cNvPr id="201" name="Google Shape;20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964704">
              <a:off x="447537" y="4578018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8621" y="8715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39789" y="-269357"/>
              <a:ext cx="676516" cy="8088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7" name="Google Shape;207;p6"/>
          <p:cNvGrpSpPr/>
          <p:nvPr/>
        </p:nvGrpSpPr>
        <p:grpSpPr>
          <a:xfrm>
            <a:off x="-1237937" y="-622220"/>
            <a:ext cx="12160082" cy="6913352"/>
            <a:chOff x="-1237937" y="-622220"/>
            <a:chExt cx="12160082" cy="6913352"/>
          </a:xfrm>
        </p:grpSpPr>
        <p:grpSp>
          <p:nvGrpSpPr>
            <p:cNvPr id="208" name="Google Shape;208;p6"/>
            <p:cNvGrpSpPr/>
            <p:nvPr/>
          </p:nvGrpSpPr>
          <p:grpSpPr>
            <a:xfrm>
              <a:off x="-1237937" y="3258896"/>
              <a:ext cx="3038529" cy="3032236"/>
              <a:chOff x="-1237937" y="3258896"/>
              <a:chExt cx="3038529" cy="3032236"/>
            </a:xfrm>
          </p:grpSpPr>
          <p:sp>
            <p:nvSpPr>
              <p:cNvPr id="209" name="Google Shape;209;p6"/>
              <p:cNvSpPr/>
              <p:nvPr/>
            </p:nvSpPr>
            <p:spPr>
              <a:xfrm rot="2413558">
                <a:off x="139586" y="4839620"/>
                <a:ext cx="1479306" cy="110443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 rot="2413556">
                <a:off x="408704" y="5020490"/>
                <a:ext cx="1011733" cy="783991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 rot="2413555">
                <a:off x="718160" y="5369558"/>
                <a:ext cx="453466" cy="366803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 rot="2413554">
                <a:off x="-927127" y="3591934"/>
                <a:ext cx="1598216" cy="154782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 rot="2413552">
                <a:off x="-531658" y="4333139"/>
                <a:ext cx="395019" cy="437342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 rot="2413554">
                <a:off x="-718027" y="3752755"/>
                <a:ext cx="1076225" cy="1233425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6"/>
            <p:cNvGrpSpPr/>
            <p:nvPr/>
          </p:nvGrpSpPr>
          <p:grpSpPr>
            <a:xfrm>
              <a:off x="8034521" y="-622220"/>
              <a:ext cx="1798167" cy="1969861"/>
              <a:chOff x="8034521" y="-622220"/>
              <a:chExt cx="1798167" cy="1969861"/>
            </a:xfrm>
          </p:grpSpPr>
          <p:sp>
            <p:nvSpPr>
              <p:cNvPr id="216" name="Google Shape;216;p6"/>
              <p:cNvSpPr/>
              <p:nvPr/>
            </p:nvSpPr>
            <p:spPr>
              <a:xfrm rot="1097118">
                <a:off x="8555977" y="-181182"/>
                <a:ext cx="975455" cy="967393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 rot="1097124">
                <a:off x="8751956" y="215556"/>
                <a:ext cx="334557" cy="272079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 rot="1097121">
                <a:off x="8691305" y="-59353"/>
                <a:ext cx="679191" cy="67919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 rot="1097124">
                <a:off x="8255421" y="-450502"/>
                <a:ext cx="1356366" cy="1626425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6"/>
            <p:cNvGrpSpPr/>
            <p:nvPr/>
          </p:nvGrpSpPr>
          <p:grpSpPr>
            <a:xfrm>
              <a:off x="7742538" y="2898764"/>
              <a:ext cx="3179607" cy="3234795"/>
              <a:chOff x="7742538" y="2898764"/>
              <a:chExt cx="3179607" cy="3234795"/>
            </a:xfrm>
          </p:grpSpPr>
          <p:sp>
            <p:nvSpPr>
              <p:cNvPr id="221" name="Google Shape;221;p6"/>
              <p:cNvSpPr/>
              <p:nvPr/>
            </p:nvSpPr>
            <p:spPr>
              <a:xfrm rot="-5009678">
                <a:off x="8193913" y="3144011"/>
                <a:ext cx="1479372" cy="1104487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 rot="-5009680">
                <a:off x="8425269" y="3263393"/>
                <a:ext cx="1011777" cy="78402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 rot="-5009682">
                <a:off x="9468138" y="4013818"/>
                <a:ext cx="975497" cy="967435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 rot="-5009679">
                <a:off x="9862062" y="4473322"/>
                <a:ext cx="334571" cy="272092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 rot="-5009678">
                <a:off x="7802900" y="4477928"/>
                <a:ext cx="1598286" cy="154789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 rot="-5009678">
                <a:off x="8673642" y="5101410"/>
                <a:ext cx="395037" cy="437361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 rot="-5009682">
                <a:off x="8095727" y="4676293"/>
                <a:ext cx="1076271" cy="1233479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 rot="-5009679">
                <a:off x="9597086" y="4175007"/>
                <a:ext cx="679221" cy="67922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 rot="-5009680">
                <a:off x="9359081" y="3779783"/>
                <a:ext cx="1356427" cy="1626497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" name="Google Shape;230;p6"/>
          <p:cNvGrpSpPr/>
          <p:nvPr/>
        </p:nvGrpSpPr>
        <p:grpSpPr>
          <a:xfrm>
            <a:off x="-350954" y="4082100"/>
            <a:ext cx="9304317" cy="1566259"/>
            <a:chOff x="-350954" y="4082100"/>
            <a:chExt cx="9304317" cy="1566259"/>
          </a:xfrm>
        </p:grpSpPr>
        <p:pic>
          <p:nvPicPr>
            <p:cNvPr id="231" name="Google Shape;231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7102441">
              <a:off x="8255154" y="4849787"/>
              <a:ext cx="605145" cy="572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076603">
              <a:off x="423200" y="4786643"/>
              <a:ext cx="771294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50954" y="4082100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p7"/>
          <p:cNvSpPr txBox="1"/>
          <p:nvPr>
            <p:ph idx="1" type="subTitle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8" name="Google Shape;238;p7"/>
          <p:cNvSpPr/>
          <p:nvPr>
            <p:ph idx="2" type="pic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2580000" dist="257175">
              <a:srgbClr val="04080D">
                <a:alpha val="50000"/>
              </a:srgbClr>
            </a:outerShdw>
          </a:effectLst>
        </p:spPr>
      </p:sp>
      <p:grpSp>
        <p:nvGrpSpPr>
          <p:cNvPr id="239" name="Google Shape;239;p7"/>
          <p:cNvGrpSpPr/>
          <p:nvPr/>
        </p:nvGrpSpPr>
        <p:grpSpPr>
          <a:xfrm>
            <a:off x="-1512012" y="-1640121"/>
            <a:ext cx="11570623" cy="8437577"/>
            <a:chOff x="-1512012" y="-1640121"/>
            <a:chExt cx="11570623" cy="8437577"/>
          </a:xfrm>
        </p:grpSpPr>
        <p:grpSp>
          <p:nvGrpSpPr>
            <p:cNvPr id="240" name="Google Shape;240;p7"/>
            <p:cNvGrpSpPr/>
            <p:nvPr/>
          </p:nvGrpSpPr>
          <p:grpSpPr>
            <a:xfrm rot="-10629150">
              <a:off x="5973952" y="-1542278"/>
              <a:ext cx="4013141" cy="2979030"/>
              <a:chOff x="6005513" y="2100263"/>
              <a:chExt cx="2944814" cy="2185991"/>
            </a:xfrm>
          </p:grpSpPr>
          <p:sp>
            <p:nvSpPr>
              <p:cNvPr id="241" name="Google Shape;241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7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8" name="Google Shape;258;p7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259" name="Google Shape;259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/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65" name="Google Shape;265;p8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266" name="Google Shape;266;p8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8"/>
          <p:cNvGrpSpPr/>
          <p:nvPr/>
        </p:nvGrpSpPr>
        <p:grpSpPr>
          <a:xfrm>
            <a:off x="-1106668" y="-1065112"/>
            <a:ext cx="11382069" cy="7454913"/>
            <a:chOff x="-1106668" y="-1065112"/>
            <a:chExt cx="11382069" cy="7454913"/>
          </a:xfrm>
        </p:grpSpPr>
        <p:sp>
          <p:nvSpPr>
            <p:cNvPr id="309" name="Google Shape;309;p8"/>
            <p:cNvSpPr/>
            <p:nvPr/>
          </p:nvSpPr>
          <p:spPr>
            <a:xfrm flipH="1" rot="1320966">
              <a:off x="1579762" y="-266020"/>
              <a:ext cx="1189056" cy="1093802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 flipH="1" rot="1320962">
              <a:off x="1810209" y="-134162"/>
              <a:ext cx="744549" cy="70486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 flipH="1" rot="1320969">
              <a:off x="2105886" y="164249"/>
              <a:ext cx="266703" cy="263528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 flipH="1" rot="1320960">
              <a:off x="-751184" y="-680486"/>
              <a:ext cx="2516226" cy="2386050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 flipH="1" rot="1320966">
              <a:off x="-607332" y="-552322"/>
              <a:ext cx="2297145" cy="2070130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 flipH="1" rot="1320962">
              <a:off x="755610" y="-265020"/>
              <a:ext cx="523883" cy="515945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 flipH="1" rot="1320964">
              <a:off x="1236362" y="456935"/>
              <a:ext cx="368305" cy="187328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 flipH="1" rot="1320970">
              <a:off x="-469997" y="-200487"/>
              <a:ext cx="1428769" cy="144147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 flipH="1" rot="1320971">
              <a:off x="914101" y="-160908"/>
              <a:ext cx="274642" cy="246066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 flipH="1" rot="1320968">
              <a:off x="-218027" y="-47953"/>
              <a:ext cx="944578" cy="820750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 flipH="1" rot="1320964">
              <a:off x="104256" y="890569"/>
              <a:ext cx="401643" cy="301629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 flipH="1" rot="1320972">
              <a:off x="956681" y="995888"/>
              <a:ext cx="1068403" cy="1281131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 flipH="1" rot="-3111475">
              <a:off x="7734743" y="2450512"/>
              <a:ext cx="1189051" cy="109379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 flipH="1" rot="-3111484">
              <a:off x="6830597" y="3470482"/>
              <a:ext cx="2516211" cy="2386033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 flipH="1" rot="-3111482">
              <a:off x="6921047" y="3587204"/>
              <a:ext cx="2297129" cy="207011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 flipH="1" rot="-3111476">
              <a:off x="8194861" y="3702773"/>
              <a:ext cx="368303" cy="18732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 flipH="1" rot="-3111477">
              <a:off x="7314606" y="4535356"/>
              <a:ext cx="944571" cy="82074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 flipH="1" rot="-3111480">
              <a:off x="8339853" y="4853481"/>
              <a:ext cx="401641" cy="301627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 flipH="1" rot="-3111480">
              <a:off x="7465418" y="4776850"/>
              <a:ext cx="642943" cy="401641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 flipH="1" rot="-3111478">
              <a:off x="8959024" y="3657882"/>
              <a:ext cx="768357" cy="762005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 flipH="1" rot="-3111472">
              <a:off x="9314507" y="3909721"/>
              <a:ext cx="263527" cy="214315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 flipH="1" rot="-3111467">
              <a:off x="9074408" y="3751193"/>
              <a:ext cx="534993" cy="534993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 flipH="1" rot="-3111474">
              <a:off x="8907485" y="3389869"/>
              <a:ext cx="1068395" cy="1281124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8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333" name="Google Shape;33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8"/>
            <p:cNvPicPr preferRelativeResize="0"/>
            <p:nvPr/>
          </p:nvPicPr>
          <p:blipFill rotWithShape="1">
            <a:blip r:embed="rId3">
              <a:alphaModFix/>
            </a:blip>
            <a:srcRect b="0" l="0" r="2553" t="0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"/>
          <p:cNvSpPr txBox="1"/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9"/>
          <p:cNvSpPr txBox="1"/>
          <p:nvPr>
            <p:ph idx="1" type="subTitle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41" name="Google Shape;341;p9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342" name="Google Shape;342;p9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9"/>
          <p:cNvGrpSpPr/>
          <p:nvPr/>
        </p:nvGrpSpPr>
        <p:grpSpPr>
          <a:xfrm>
            <a:off x="-930560" y="-1063473"/>
            <a:ext cx="11064027" cy="7335828"/>
            <a:chOff x="-930560" y="-1063473"/>
            <a:chExt cx="11064027" cy="7335828"/>
          </a:xfrm>
        </p:grpSpPr>
        <p:grpSp>
          <p:nvGrpSpPr>
            <p:cNvPr id="385" name="Google Shape;385;p9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386" name="Google Shape;386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9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397" name="Google Shape;397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-177511" y="1104300"/>
            <a:ext cx="8973811" cy="4631979"/>
            <a:chOff x="-177511" y="1104300"/>
            <a:chExt cx="8973811" cy="4631979"/>
          </a:xfrm>
        </p:grpSpPr>
        <p:pic>
          <p:nvPicPr>
            <p:cNvPr id="408" name="Google Shape;40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"/>
          <p:cNvSpPr/>
          <p:nvPr>
            <p:ph idx="2" type="pic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15" name="Google Shape;41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b="1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gif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18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5"/>
          <p:cNvSpPr txBox="1"/>
          <p:nvPr>
            <p:ph type="ctrTitle"/>
          </p:nvPr>
        </p:nvSpPr>
        <p:spPr>
          <a:xfrm>
            <a:off x="910300" y="1300000"/>
            <a:ext cx="6663600" cy="16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Helvetica Neue"/>
                <a:ea typeface="Helvetica Neue"/>
                <a:cs typeface="Helvetica Neue"/>
                <a:sym typeface="Helvetica Neue"/>
              </a:rPr>
              <a:t>AED </a:t>
            </a:r>
            <a:r>
              <a:rPr lang="en" sz="3300">
                <a:latin typeface="Helvetica Neue"/>
                <a:ea typeface="Helvetica Neue"/>
                <a:cs typeface="Helvetica Neue"/>
                <a:sym typeface="Helvetica Neue"/>
              </a:rPr>
              <a:t>Placement </a:t>
            </a:r>
            <a:r>
              <a:rPr lang="en" sz="3300">
                <a:latin typeface="Helvetica Neue"/>
                <a:ea typeface="Helvetica Neue"/>
                <a:cs typeface="Helvetica Neue"/>
                <a:sym typeface="Helvetica Neue"/>
              </a:rPr>
              <a:t>Optimization</a:t>
            </a:r>
            <a:endParaRPr sz="3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Interventions Improvement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for Cardiac Arrest Cases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in Flemish Brabant &amp; Brussels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8" name="Google Shape;1038;p25"/>
          <p:cNvSpPr txBox="1"/>
          <p:nvPr>
            <p:ph idx="1" type="subTitle"/>
          </p:nvPr>
        </p:nvSpPr>
        <p:spPr>
          <a:xfrm>
            <a:off x="910300" y="3250350"/>
            <a:ext cx="5820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Team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DPlus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Meixing Liao, Yitong Li, Sifan Shen, Jierong Wen, Xing Wang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2024-02-21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34"/>
          <p:cNvPicPr preferRelativeResize="0"/>
          <p:nvPr/>
        </p:nvPicPr>
        <p:blipFill rotWithShape="1">
          <a:blip r:embed="rId3">
            <a:alphaModFix/>
          </a:blip>
          <a:srcRect b="19195" l="3495" r="13267" t="-4020"/>
          <a:stretch/>
        </p:blipFill>
        <p:spPr>
          <a:xfrm>
            <a:off x="4518950" y="1300025"/>
            <a:ext cx="4625048" cy="24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Solution 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2" name="Google Shape;1232;p34"/>
          <p:cNvPicPr preferRelativeResize="0"/>
          <p:nvPr/>
        </p:nvPicPr>
        <p:blipFill rotWithShape="1">
          <a:blip r:embed="rId4">
            <a:alphaModFix/>
          </a:blip>
          <a:srcRect b="11032" l="0" r="11032" t="0"/>
          <a:stretch/>
        </p:blipFill>
        <p:spPr>
          <a:xfrm>
            <a:off x="54625" y="1401213"/>
            <a:ext cx="4340745" cy="230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34"/>
          <p:cNvSpPr/>
          <p:nvPr/>
        </p:nvSpPr>
        <p:spPr>
          <a:xfrm>
            <a:off x="121775" y="4122721"/>
            <a:ext cx="282300" cy="282300"/>
          </a:xfrm>
          <a:prstGeom prst="ellipse">
            <a:avLst/>
          </a:prstGeom>
          <a:solidFill>
            <a:srgbClr val="319C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4" name="Google Shape;1234;p34"/>
          <p:cNvSpPr txBox="1"/>
          <p:nvPr/>
        </p:nvSpPr>
        <p:spPr>
          <a:xfrm>
            <a:off x="458625" y="4068096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Hospitals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5" name="Google Shape;1235;p34"/>
          <p:cNvSpPr/>
          <p:nvPr/>
        </p:nvSpPr>
        <p:spPr>
          <a:xfrm>
            <a:off x="1311975" y="4113950"/>
            <a:ext cx="282300" cy="282300"/>
          </a:xfrm>
          <a:prstGeom prst="ellipse">
            <a:avLst/>
          </a:prstGeom>
          <a:solidFill>
            <a:srgbClr val="B8B8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6" name="Google Shape;1236;p34"/>
          <p:cNvSpPr txBox="1"/>
          <p:nvPr/>
        </p:nvSpPr>
        <p:spPr>
          <a:xfrm>
            <a:off x="1648825" y="4059338"/>
            <a:ext cx="1741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 Interventions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7" name="Google Shape;1237;p34"/>
          <p:cNvSpPr/>
          <p:nvPr/>
        </p:nvSpPr>
        <p:spPr>
          <a:xfrm>
            <a:off x="2959800" y="4113963"/>
            <a:ext cx="282300" cy="282300"/>
          </a:xfrm>
          <a:prstGeom prst="ellipse">
            <a:avLst/>
          </a:prstGeom>
          <a:solidFill>
            <a:srgbClr val="3182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8" name="Google Shape;1238;p34"/>
          <p:cNvSpPr txBox="1"/>
          <p:nvPr/>
        </p:nvSpPr>
        <p:spPr>
          <a:xfrm>
            <a:off x="3296650" y="4059338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AEDs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9" name="Google Shape;1239;p34"/>
          <p:cNvSpPr txBox="1"/>
          <p:nvPr/>
        </p:nvSpPr>
        <p:spPr>
          <a:xfrm>
            <a:off x="0" y="1017725"/>
            <a:ext cx="1932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Current Placement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0" name="Google Shape;1240;p34"/>
          <p:cNvSpPr txBox="1"/>
          <p:nvPr/>
        </p:nvSpPr>
        <p:spPr>
          <a:xfrm>
            <a:off x="4572000" y="1047050"/>
            <a:ext cx="1932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Optimized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Placement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1" name="Google Shape;124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Solution 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7" name="Google Shape;1247;p35"/>
          <p:cNvSpPr/>
          <p:nvPr/>
        </p:nvSpPr>
        <p:spPr>
          <a:xfrm>
            <a:off x="121775" y="4123064"/>
            <a:ext cx="282300" cy="282300"/>
          </a:xfrm>
          <a:prstGeom prst="ellipse">
            <a:avLst/>
          </a:prstGeom>
          <a:solidFill>
            <a:srgbClr val="319C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8" name="Google Shape;1248;p35"/>
          <p:cNvSpPr txBox="1"/>
          <p:nvPr/>
        </p:nvSpPr>
        <p:spPr>
          <a:xfrm>
            <a:off x="458625" y="4068439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Hospitals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9" name="Google Shape;1249;p35"/>
          <p:cNvSpPr/>
          <p:nvPr/>
        </p:nvSpPr>
        <p:spPr>
          <a:xfrm>
            <a:off x="1311975" y="4113950"/>
            <a:ext cx="282300" cy="282300"/>
          </a:xfrm>
          <a:prstGeom prst="ellipse">
            <a:avLst/>
          </a:prstGeom>
          <a:solidFill>
            <a:srgbClr val="B8B8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0" name="Google Shape;1250;p35"/>
          <p:cNvSpPr txBox="1"/>
          <p:nvPr/>
        </p:nvSpPr>
        <p:spPr>
          <a:xfrm>
            <a:off x="1648825" y="4059338"/>
            <a:ext cx="17412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 Interventions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1" name="Google Shape;1251;p35"/>
          <p:cNvSpPr/>
          <p:nvPr/>
        </p:nvSpPr>
        <p:spPr>
          <a:xfrm>
            <a:off x="2959800" y="4113963"/>
            <a:ext cx="282300" cy="282300"/>
          </a:xfrm>
          <a:prstGeom prst="ellipse">
            <a:avLst/>
          </a:prstGeom>
          <a:solidFill>
            <a:srgbClr val="3182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2" name="Google Shape;1252;p35"/>
          <p:cNvSpPr txBox="1"/>
          <p:nvPr/>
        </p:nvSpPr>
        <p:spPr>
          <a:xfrm>
            <a:off x="3296650" y="4059338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AEDs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3" name="Google Shape;1253;p35"/>
          <p:cNvSpPr txBox="1"/>
          <p:nvPr/>
        </p:nvSpPr>
        <p:spPr>
          <a:xfrm>
            <a:off x="0" y="1017725"/>
            <a:ext cx="1932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Current Placement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4" name="Google Shape;1254;p35"/>
          <p:cNvSpPr txBox="1"/>
          <p:nvPr/>
        </p:nvSpPr>
        <p:spPr>
          <a:xfrm>
            <a:off x="4572000" y="1047050"/>
            <a:ext cx="2951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Optimized Placement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for 5% new AEDs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5" name="Google Shape;125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pic>
        <p:nvPicPr>
          <p:cNvPr id="1256" name="Google Shape;1256;p35"/>
          <p:cNvPicPr preferRelativeResize="0"/>
          <p:nvPr/>
        </p:nvPicPr>
        <p:blipFill rotWithShape="1">
          <a:blip r:embed="rId3">
            <a:alphaModFix/>
          </a:blip>
          <a:srcRect b="11032" l="0" r="11032" t="0"/>
          <a:stretch/>
        </p:blipFill>
        <p:spPr>
          <a:xfrm>
            <a:off x="54625" y="1401225"/>
            <a:ext cx="4419325" cy="234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5"/>
          <p:cNvSpPr/>
          <p:nvPr/>
        </p:nvSpPr>
        <p:spPr>
          <a:xfrm>
            <a:off x="4043250" y="4113963"/>
            <a:ext cx="282300" cy="282300"/>
          </a:xfrm>
          <a:prstGeom prst="ellipse">
            <a:avLst/>
          </a:prstGeom>
          <a:solidFill>
            <a:srgbClr val="FFC3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8" name="Google Shape;1258;p35"/>
          <p:cNvSpPr txBox="1"/>
          <p:nvPr/>
        </p:nvSpPr>
        <p:spPr>
          <a:xfrm>
            <a:off x="4380100" y="4059338"/>
            <a:ext cx="965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AEDs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59" name="Google Shape;1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950" y="1401225"/>
            <a:ext cx="4687252" cy="23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Coverage Gains by Location Optimization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5" name="Google Shape;126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pic>
        <p:nvPicPr>
          <p:cNvPr id="1266" name="Google Shape;1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876" y="1017725"/>
            <a:ext cx="5104474" cy="38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2" name="Google Shape;127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273" name="Google Shape;1273;p37"/>
          <p:cNvSpPr/>
          <p:nvPr/>
        </p:nvSpPr>
        <p:spPr>
          <a:xfrm>
            <a:off x="770750" y="4250325"/>
            <a:ext cx="4031806" cy="2505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Comic Sans MS"/>
              </a:rPr>
              <a:t>Thank you for your attention!</a:t>
            </a:r>
          </a:p>
        </p:txBody>
      </p:sp>
      <p:pic>
        <p:nvPicPr>
          <p:cNvPr id="1274" name="Google Shape;1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50" y="1861195"/>
            <a:ext cx="1315900" cy="1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6"/>
          <p:cNvSpPr/>
          <p:nvPr/>
        </p:nvSpPr>
        <p:spPr>
          <a:xfrm>
            <a:off x="849900" y="1427375"/>
            <a:ext cx="7592700" cy="2823300"/>
          </a:xfrm>
          <a:prstGeom prst="rtTriangl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4" name="Google Shape;1044;p26"/>
          <p:cNvSpPr/>
          <p:nvPr/>
        </p:nvSpPr>
        <p:spPr>
          <a:xfrm>
            <a:off x="3081975" y="2266475"/>
            <a:ext cx="5385900" cy="19842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5" name="Google Shape;1045;p26"/>
          <p:cNvSpPr txBox="1"/>
          <p:nvPr>
            <p:ph type="title"/>
          </p:nvPr>
        </p:nvSpPr>
        <p:spPr>
          <a:xfrm>
            <a:off x="619100" y="167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/>
          </a:p>
        </p:txBody>
      </p:sp>
      <p:sp>
        <p:nvSpPr>
          <p:cNvPr id="1046" name="Google Shape;1046;p26"/>
          <p:cNvSpPr/>
          <p:nvPr/>
        </p:nvSpPr>
        <p:spPr>
          <a:xfrm>
            <a:off x="736750" y="1242314"/>
            <a:ext cx="150900" cy="3174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7" name="Google Shape;1047;p26"/>
          <p:cNvSpPr/>
          <p:nvPr/>
        </p:nvSpPr>
        <p:spPr>
          <a:xfrm>
            <a:off x="643800" y="4192864"/>
            <a:ext cx="8004900" cy="1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48" name="Google Shape;10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700" y="3673329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138" y="1514750"/>
            <a:ext cx="657925" cy="6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600" y="3630725"/>
            <a:ext cx="705999" cy="7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126" y="1662875"/>
            <a:ext cx="415500" cy="43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2498" y="1864824"/>
            <a:ext cx="572700" cy="5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1612" y="2843813"/>
            <a:ext cx="829500" cy="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1738" y="2870688"/>
            <a:ext cx="775775" cy="775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26"/>
          <p:cNvSpPr txBox="1"/>
          <p:nvPr/>
        </p:nvSpPr>
        <p:spPr>
          <a:xfrm>
            <a:off x="3595200" y="4619975"/>
            <a:ext cx="195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Minutes to first stock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56" name="Google Shape;1056;p26"/>
          <p:cNvSpPr txBox="1"/>
          <p:nvPr/>
        </p:nvSpPr>
        <p:spPr>
          <a:xfrm rot="-5400000">
            <a:off x="-59900" y="2364000"/>
            <a:ext cx="117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%Survival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57" name="Google Shape;105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31602" y="2843823"/>
            <a:ext cx="829500" cy="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5849" y="739707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26"/>
          <p:cNvSpPr txBox="1"/>
          <p:nvPr/>
        </p:nvSpPr>
        <p:spPr>
          <a:xfrm>
            <a:off x="2953500" y="4246025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0" name="Google Shape;1060;p26"/>
          <p:cNvSpPr txBox="1"/>
          <p:nvPr/>
        </p:nvSpPr>
        <p:spPr>
          <a:xfrm>
            <a:off x="7420325" y="4246025"/>
            <a:ext cx="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12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1" name="Google Shape;1061;p26"/>
          <p:cNvSpPr txBox="1"/>
          <p:nvPr/>
        </p:nvSpPr>
        <p:spPr>
          <a:xfrm>
            <a:off x="4350825" y="1205250"/>
            <a:ext cx="4244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The chance of survival decreases by </a:t>
            </a:r>
            <a:r>
              <a:rPr b="1" lang="en" sz="1500">
                <a:solidFill>
                  <a:srgbClr val="FFFFFF"/>
                </a:solidFill>
              </a:rPr>
              <a:t>10% each minute</a:t>
            </a:r>
            <a:r>
              <a:rPr lang="en" sz="1500">
                <a:solidFill>
                  <a:srgbClr val="FFFFFF"/>
                </a:solidFill>
              </a:rPr>
              <a:t> without the use of defibrillator.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EVERY MINUTE MATTERS!</a:t>
            </a:r>
            <a:endParaRPr b="1" sz="1900">
              <a:solidFill>
                <a:srgbClr val="FFFFFF"/>
              </a:solidFill>
            </a:endParaRPr>
          </a:p>
        </p:txBody>
      </p:sp>
      <p:pic>
        <p:nvPicPr>
          <p:cNvPr id="1062" name="Google Shape;1062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09225" y="1565775"/>
            <a:ext cx="657925" cy="6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26"/>
          <p:cNvSpPr txBox="1"/>
          <p:nvPr/>
        </p:nvSpPr>
        <p:spPr>
          <a:xfrm>
            <a:off x="3507300" y="4246025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4" name="Google Shape;1064;p26"/>
          <p:cNvSpPr txBox="1"/>
          <p:nvPr/>
        </p:nvSpPr>
        <p:spPr>
          <a:xfrm>
            <a:off x="3507300" y="2172675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50%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5" name="Google Shape;1065;p26"/>
          <p:cNvSpPr txBox="1"/>
          <p:nvPr/>
        </p:nvSpPr>
        <p:spPr>
          <a:xfrm>
            <a:off x="849900" y="1205250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&gt;9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0%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6" name="Google Shape;1066;p26"/>
          <p:cNvSpPr txBox="1"/>
          <p:nvPr/>
        </p:nvSpPr>
        <p:spPr>
          <a:xfrm>
            <a:off x="571800" y="4246025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7" name="Google Shape;1067;p26"/>
          <p:cNvSpPr txBox="1"/>
          <p:nvPr/>
        </p:nvSpPr>
        <p:spPr>
          <a:xfrm>
            <a:off x="7353625" y="3421700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&lt;10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8" name="Google Shape;106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Background and Assumptions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4" name="Google Shape;1074;p27"/>
          <p:cNvSpPr txBox="1"/>
          <p:nvPr>
            <p:ph idx="1" type="body"/>
          </p:nvPr>
        </p:nvSpPr>
        <p:spPr>
          <a:xfrm>
            <a:off x="720000" y="1063341"/>
            <a:ext cx="7704000" cy="25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5" name="Google Shape;10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27"/>
          <p:cNvSpPr/>
          <p:nvPr/>
        </p:nvSpPr>
        <p:spPr>
          <a:xfrm>
            <a:off x="779575" y="3403925"/>
            <a:ext cx="393300" cy="390300"/>
          </a:xfrm>
          <a:prstGeom prst="ellipse">
            <a:avLst/>
          </a:prstGeom>
          <a:solidFill>
            <a:srgbClr val="40A8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7" name="Google Shape;1077;p27"/>
          <p:cNvSpPr txBox="1"/>
          <p:nvPr/>
        </p:nvSpPr>
        <p:spPr>
          <a:xfrm>
            <a:off x="1217125" y="3403925"/>
            <a:ext cx="1114500" cy="390300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Hospitals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78" name="Google Shape;1078;p27"/>
          <p:cNvSpPr/>
          <p:nvPr/>
        </p:nvSpPr>
        <p:spPr>
          <a:xfrm>
            <a:off x="779575" y="3929450"/>
            <a:ext cx="393300" cy="390300"/>
          </a:xfrm>
          <a:prstGeom prst="ellipse">
            <a:avLst/>
          </a:prstGeom>
          <a:solidFill>
            <a:srgbClr val="B8B8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9" name="Google Shape;1079;p27"/>
          <p:cNvSpPr txBox="1"/>
          <p:nvPr/>
        </p:nvSpPr>
        <p:spPr>
          <a:xfrm>
            <a:off x="1217125" y="3929454"/>
            <a:ext cx="1741200" cy="390300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CA Interventions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80" name="Google Shape;1080;p27"/>
          <p:cNvSpPr/>
          <p:nvPr/>
        </p:nvSpPr>
        <p:spPr>
          <a:xfrm>
            <a:off x="779575" y="4454979"/>
            <a:ext cx="393300" cy="390300"/>
          </a:xfrm>
          <a:prstGeom prst="ellipse">
            <a:avLst/>
          </a:prstGeom>
          <a:solidFill>
            <a:srgbClr val="3182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81" name="Google Shape;1081;p27"/>
          <p:cNvSpPr txBox="1"/>
          <p:nvPr/>
        </p:nvSpPr>
        <p:spPr>
          <a:xfrm>
            <a:off x="1217125" y="4454981"/>
            <a:ext cx="965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AEDs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82" name="Google Shape;108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28"/>
          <p:cNvSpPr txBox="1"/>
          <p:nvPr>
            <p:ph idx="1" type="body"/>
          </p:nvPr>
        </p:nvSpPr>
        <p:spPr>
          <a:xfrm>
            <a:off x="720000" y="1063341"/>
            <a:ext cx="7704000" cy="25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88" name="Google Shape;1088;p28"/>
          <p:cNvPicPr preferRelativeResize="0"/>
          <p:nvPr/>
        </p:nvPicPr>
        <p:blipFill rotWithShape="1">
          <a:blip r:embed="rId3">
            <a:alphaModFix/>
          </a:blip>
          <a:srcRect b="0" l="0" r="11567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28"/>
          <p:cNvSpPr/>
          <p:nvPr/>
        </p:nvSpPr>
        <p:spPr>
          <a:xfrm>
            <a:off x="1577463" y="4614662"/>
            <a:ext cx="371700" cy="372600"/>
          </a:xfrm>
          <a:prstGeom prst="ellipse">
            <a:avLst/>
          </a:prstGeom>
          <a:solidFill>
            <a:srgbClr val="40A8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90" name="Google Shape;1090;p28"/>
          <p:cNvSpPr txBox="1"/>
          <p:nvPr/>
        </p:nvSpPr>
        <p:spPr>
          <a:xfrm>
            <a:off x="1949160" y="4614650"/>
            <a:ext cx="1094100" cy="372600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Hospitals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91" name="Google Shape;1091;p28"/>
          <p:cNvSpPr/>
          <p:nvPr/>
        </p:nvSpPr>
        <p:spPr>
          <a:xfrm>
            <a:off x="3598488" y="4614659"/>
            <a:ext cx="371700" cy="372600"/>
          </a:xfrm>
          <a:prstGeom prst="ellipse">
            <a:avLst/>
          </a:prstGeom>
          <a:solidFill>
            <a:srgbClr val="B8B8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92" name="Google Shape;1092;p28"/>
          <p:cNvSpPr txBox="1"/>
          <p:nvPr/>
        </p:nvSpPr>
        <p:spPr>
          <a:xfrm>
            <a:off x="3970199" y="4614638"/>
            <a:ext cx="1645800" cy="372600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CA Interventions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93" name="Google Shape;1093;p28"/>
          <p:cNvSpPr/>
          <p:nvPr/>
        </p:nvSpPr>
        <p:spPr>
          <a:xfrm>
            <a:off x="6282538" y="4614659"/>
            <a:ext cx="371700" cy="372600"/>
          </a:xfrm>
          <a:prstGeom prst="ellipse">
            <a:avLst/>
          </a:prstGeom>
          <a:solidFill>
            <a:srgbClr val="3182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94" name="Google Shape;1094;p28"/>
          <p:cNvSpPr txBox="1"/>
          <p:nvPr/>
        </p:nvSpPr>
        <p:spPr>
          <a:xfrm>
            <a:off x="6654249" y="4614660"/>
            <a:ext cx="912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AEDs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95" name="Google Shape;109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Uncovered Points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Google Shape;1101;p29"/>
          <p:cNvSpPr txBox="1"/>
          <p:nvPr>
            <p:ph idx="1" type="body"/>
          </p:nvPr>
        </p:nvSpPr>
        <p:spPr>
          <a:xfrm>
            <a:off x="720000" y="1017714"/>
            <a:ext cx="7704000" cy="29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Data: P003 (Cardiac Arrest) event type interventions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Covered Points:</a:t>
            </a:r>
            <a:endParaRPr b="1" sz="15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≤ 4 minutes driving distance (4000 meters) to/from the nearest hospital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≤ 2 minutes of walking distance (200 meters) to the nearest AED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Only</a:t>
            </a:r>
            <a:r>
              <a:rPr b="1" lang="en" sz="1500">
                <a:highlight>
                  <a:srgbClr val="FF99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37%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(Cardiac Arrest) event type interventions are covered 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in Flemish Brabant and Brussels-Capital Region!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Uncovered</a:t>
            </a:r>
            <a:r>
              <a:rPr b="1" lang="en" sz="15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Points:</a:t>
            </a:r>
            <a:endParaRPr b="1" sz="15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otherwise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Google Shape;1102;p29"/>
          <p:cNvSpPr/>
          <p:nvPr/>
        </p:nvSpPr>
        <p:spPr>
          <a:xfrm>
            <a:off x="6314400" y="2339025"/>
            <a:ext cx="2677200" cy="2579400"/>
          </a:xfrm>
          <a:prstGeom prst="ellipse">
            <a:avLst/>
          </a:prstGeom>
          <a:solidFill>
            <a:srgbClr val="E3E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3" name="Google Shape;1103;p29"/>
          <p:cNvSpPr/>
          <p:nvPr/>
        </p:nvSpPr>
        <p:spPr>
          <a:xfrm>
            <a:off x="6890400" y="2892525"/>
            <a:ext cx="1525200" cy="1472400"/>
          </a:xfrm>
          <a:prstGeom prst="ellipse">
            <a:avLst/>
          </a:prstGeom>
          <a:solidFill>
            <a:srgbClr val="C4DA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04" name="Google Shape;11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663" y="3442388"/>
            <a:ext cx="372675" cy="37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5" name="Google Shape;1105;p29"/>
          <p:cNvCxnSpPr>
            <a:stCxn id="1106" idx="0"/>
          </p:cNvCxnSpPr>
          <p:nvPr/>
        </p:nvCxnSpPr>
        <p:spPr>
          <a:xfrm rot="10800000">
            <a:off x="6351588" y="3401840"/>
            <a:ext cx="1301400" cy="3552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7" name="Google Shape;11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600" y="2892537"/>
            <a:ext cx="620425" cy="6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2026" y="3144548"/>
            <a:ext cx="484200" cy="484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29"/>
          <p:cNvCxnSpPr>
            <a:stCxn id="1104" idx="3"/>
            <a:endCxn id="1108" idx="1"/>
          </p:cNvCxnSpPr>
          <p:nvPr/>
        </p:nvCxnSpPr>
        <p:spPr>
          <a:xfrm flipH="1" rot="10800000">
            <a:off x="7839337" y="3386626"/>
            <a:ext cx="512700" cy="2421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110" name="Google Shape;11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27910">
            <a:off x="7746119" y="3061545"/>
            <a:ext cx="426787" cy="426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29"/>
          <p:cNvSpPr txBox="1"/>
          <p:nvPr/>
        </p:nvSpPr>
        <p:spPr>
          <a:xfrm rot="-1435545">
            <a:off x="7887637" y="3457334"/>
            <a:ext cx="617676" cy="36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Barlow"/>
                <a:ea typeface="Barlow"/>
                <a:cs typeface="Barlow"/>
                <a:sym typeface="Barlow"/>
              </a:rPr>
              <a:t>2 min</a:t>
            </a:r>
            <a:endParaRPr b="1" sz="1200">
              <a:solidFill>
                <a:srgbClr val="351C7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12" name="Google Shape;111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82777">
            <a:off x="7077839" y="3129076"/>
            <a:ext cx="501947" cy="501947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9"/>
          <p:cNvSpPr txBox="1"/>
          <p:nvPr/>
        </p:nvSpPr>
        <p:spPr>
          <a:xfrm rot="881468">
            <a:off x="6661961" y="3322890"/>
            <a:ext cx="617488" cy="3695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r>
              <a:rPr b="1" lang="en" sz="12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 min</a:t>
            </a:r>
            <a:endParaRPr b="1" sz="12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14" name="Google Shape;1114;p29"/>
          <p:cNvSpPr txBox="1"/>
          <p:nvPr/>
        </p:nvSpPr>
        <p:spPr>
          <a:xfrm rot="-1297">
            <a:off x="7255362" y="4344442"/>
            <a:ext cx="79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4000 m</a:t>
            </a:r>
            <a:endParaRPr b="1" sz="1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One-way</a:t>
            </a:r>
            <a:endParaRPr b="1" sz="1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41B47"/>
                </a:solidFill>
                <a:latin typeface="Barlow"/>
                <a:ea typeface="Barlow"/>
                <a:cs typeface="Barlow"/>
                <a:sym typeface="Barlow"/>
              </a:rPr>
              <a:t>(driving)</a:t>
            </a:r>
            <a:endParaRPr b="1" sz="1000">
              <a:solidFill>
                <a:srgbClr val="741B4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6" name="Google Shape;1106;p29"/>
          <p:cNvSpPr txBox="1"/>
          <p:nvPr/>
        </p:nvSpPr>
        <p:spPr>
          <a:xfrm rot="-1395">
            <a:off x="6913937" y="3757040"/>
            <a:ext cx="14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  <a:latin typeface="Barlow"/>
                <a:ea typeface="Barlow"/>
                <a:cs typeface="Barlow"/>
                <a:sym typeface="Barlow"/>
              </a:rPr>
              <a:t>200 </a:t>
            </a:r>
            <a:r>
              <a:rPr b="1" lang="en" sz="1000">
                <a:solidFill>
                  <a:srgbClr val="351C75"/>
                </a:solidFill>
                <a:latin typeface="Barlow"/>
                <a:ea typeface="Barlow"/>
                <a:cs typeface="Barlow"/>
                <a:sym typeface="Barlow"/>
              </a:rPr>
              <a:t>m </a:t>
            </a:r>
            <a:endParaRPr b="1" sz="1000">
              <a:solidFill>
                <a:srgbClr val="351C75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  <a:latin typeface="Barlow"/>
                <a:ea typeface="Barlow"/>
                <a:cs typeface="Barlow"/>
                <a:sym typeface="Barlow"/>
              </a:rPr>
              <a:t>Round-trip</a:t>
            </a:r>
            <a:endParaRPr b="1" sz="1000">
              <a:solidFill>
                <a:srgbClr val="351C75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  <a:latin typeface="Barlow"/>
                <a:ea typeface="Barlow"/>
                <a:cs typeface="Barlow"/>
                <a:sym typeface="Barlow"/>
              </a:rPr>
              <a:t>( running)</a:t>
            </a:r>
            <a:endParaRPr b="1" sz="1000">
              <a:solidFill>
                <a:srgbClr val="351C7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15" name="Google Shape;111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1116" name="Google Shape;111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67699">
            <a:off x="6317530" y="3054922"/>
            <a:ext cx="440045" cy="440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29"/>
          <p:cNvCxnSpPr>
            <a:stCxn id="1107" idx="3"/>
          </p:cNvCxnSpPr>
          <p:nvPr/>
        </p:nvCxnSpPr>
        <p:spPr>
          <a:xfrm>
            <a:off x="6374025" y="3202750"/>
            <a:ext cx="1193100" cy="3546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Maximal Coverage Location Optimization Problem for AED Placement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3" name="Google Shape;112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pic>
        <p:nvPicPr>
          <p:cNvPr id="1124" name="Google Shape;11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0" y="1522300"/>
            <a:ext cx="2957225" cy="32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525" y="1694504"/>
            <a:ext cx="7592401" cy="270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1"/>
          <p:cNvSpPr txBox="1"/>
          <p:nvPr>
            <p:ph type="title"/>
          </p:nvPr>
        </p:nvSpPr>
        <p:spPr>
          <a:xfrm>
            <a:off x="720000" y="490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Assumptions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1" name="Google Shape;1131;p31"/>
          <p:cNvSpPr txBox="1"/>
          <p:nvPr>
            <p:ph idx="1" type="body"/>
          </p:nvPr>
        </p:nvSpPr>
        <p:spPr>
          <a:xfrm>
            <a:off x="720000" y="1063350"/>
            <a:ext cx="41796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Solution A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Existing AEDs can be relocated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AED optimized locations are feasible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Solution B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Existing AEDs are fix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AED optimized locations are feasible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2" name="Google Shape;113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pic>
        <p:nvPicPr>
          <p:cNvPr id="1133" name="Google Shape;11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53175"/>
            <a:ext cx="4263075" cy="33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175" y="1499013"/>
            <a:ext cx="47724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475" y="1499025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9525" y="2478288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475" y="2752200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9550" y="3261450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388" y="1227775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175" y="2071713"/>
            <a:ext cx="32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600" y="1621375"/>
            <a:ext cx="328000" cy="3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75" y="1780813"/>
            <a:ext cx="328000" cy="3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3475" y="3241363"/>
            <a:ext cx="328000" cy="3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475" y="2407738"/>
            <a:ext cx="328000" cy="3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2"/>
          <p:cNvSpPr txBox="1"/>
          <p:nvPr>
            <p:ph type="title"/>
          </p:nvPr>
        </p:nvSpPr>
        <p:spPr>
          <a:xfrm>
            <a:off x="720000" y="445025"/>
            <a:ext cx="36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Solution Design 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0" name="Google Shape;1150;p32"/>
          <p:cNvSpPr/>
          <p:nvPr/>
        </p:nvSpPr>
        <p:spPr>
          <a:xfrm>
            <a:off x="818250" y="2028600"/>
            <a:ext cx="30057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Randomly generate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Candidate AED Locations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1" name="Google Shape;1151;p32"/>
          <p:cNvSpPr txBox="1"/>
          <p:nvPr>
            <p:ph idx="1" type="body"/>
          </p:nvPr>
        </p:nvSpPr>
        <p:spPr>
          <a:xfrm>
            <a:off x="720000" y="1093925"/>
            <a:ext cx="3915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Existing AED locations are not fix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AED new locations are feasible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2" name="Google Shape;1152;p32"/>
          <p:cNvSpPr/>
          <p:nvPr/>
        </p:nvSpPr>
        <p:spPr>
          <a:xfrm>
            <a:off x="720003" y="3652350"/>
            <a:ext cx="31524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Optimized Allocation of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he Existing AEDs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3" name="Google Shape;1153;p32"/>
          <p:cNvSpPr/>
          <p:nvPr/>
        </p:nvSpPr>
        <p:spPr>
          <a:xfrm rot="5400000">
            <a:off x="2156988" y="3170775"/>
            <a:ext cx="328200" cy="228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pic>
        <p:nvPicPr>
          <p:cNvPr id="1155" name="Google Shape;1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950" y="2664875"/>
            <a:ext cx="3914899" cy="2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451" y="3250714"/>
            <a:ext cx="427550" cy="4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4771" y="3527030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203" y="2788483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311" y="3900297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85" y="4502086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853" y="3121129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954" y="3900307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950" y="93175"/>
            <a:ext cx="3914899" cy="2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453" y="139266"/>
            <a:ext cx="368541" cy="39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390" y="727016"/>
            <a:ext cx="368541" cy="39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090" y="333416"/>
            <a:ext cx="368541" cy="39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528" y="952516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953" y="1221041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528" y="1808691"/>
            <a:ext cx="36854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115" y="1177666"/>
            <a:ext cx="368541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32"/>
          <p:cNvSpPr txBox="1"/>
          <p:nvPr/>
        </p:nvSpPr>
        <p:spPr>
          <a:xfrm>
            <a:off x="4766975" y="2167700"/>
            <a:ext cx="39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9DAF8"/>
                </a:solidFill>
                <a:latin typeface="Barlow"/>
                <a:ea typeface="Barlow"/>
                <a:cs typeface="Barlow"/>
                <a:sym typeface="Barlow"/>
              </a:rPr>
              <a:t>Current (demo)</a:t>
            </a:r>
            <a:endParaRPr sz="1600">
              <a:solidFill>
                <a:srgbClr val="C9DAF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72" name="Google Shape;1172;p32"/>
          <p:cNvSpPr txBox="1"/>
          <p:nvPr/>
        </p:nvSpPr>
        <p:spPr>
          <a:xfrm>
            <a:off x="4766975" y="4635350"/>
            <a:ext cx="39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9DAF8"/>
                </a:solidFill>
                <a:latin typeface="Barlow"/>
                <a:ea typeface="Barlow"/>
                <a:cs typeface="Barlow"/>
                <a:sym typeface="Barlow"/>
              </a:rPr>
              <a:t>Optimized</a:t>
            </a:r>
            <a:r>
              <a:rPr lang="en" sz="1600">
                <a:solidFill>
                  <a:srgbClr val="C9DAF8"/>
                </a:solidFill>
                <a:latin typeface="Barlow"/>
                <a:ea typeface="Barlow"/>
                <a:cs typeface="Barlow"/>
                <a:sym typeface="Barlow"/>
              </a:rPr>
              <a:t> (demo)</a:t>
            </a:r>
            <a:endParaRPr b="1" sz="1600">
              <a:solidFill>
                <a:srgbClr val="C9DAF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3"/>
          <p:cNvSpPr txBox="1"/>
          <p:nvPr>
            <p:ph type="title"/>
          </p:nvPr>
        </p:nvSpPr>
        <p:spPr>
          <a:xfrm>
            <a:off x="720000" y="445025"/>
            <a:ext cx="27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Solution Design 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8" name="Google Shape;1178;p33"/>
          <p:cNvSpPr/>
          <p:nvPr/>
        </p:nvSpPr>
        <p:spPr>
          <a:xfrm>
            <a:off x="3411987" y="1977025"/>
            <a:ext cx="22941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Covered vs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Uncovered Points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(based on distance to AED and Hospitals)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9" name="Google Shape;1179;p33"/>
          <p:cNvSpPr/>
          <p:nvPr/>
        </p:nvSpPr>
        <p:spPr>
          <a:xfrm>
            <a:off x="6550250" y="1988175"/>
            <a:ext cx="21465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Optimized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new AED locations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for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Uncovered Points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0" name="Google Shape;1180;p33"/>
          <p:cNvSpPr/>
          <p:nvPr/>
        </p:nvSpPr>
        <p:spPr>
          <a:xfrm>
            <a:off x="5964075" y="2318463"/>
            <a:ext cx="328200" cy="228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1" name="Google Shape;1181;p33"/>
          <p:cNvSpPr txBox="1"/>
          <p:nvPr>
            <p:ph idx="1" type="body"/>
          </p:nvPr>
        </p:nvSpPr>
        <p:spPr>
          <a:xfrm>
            <a:off x="720000" y="1063350"/>
            <a:ext cx="3599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xisting AED locations are fix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Additional AED locations are feasible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2" name="Google Shape;1182;p33"/>
          <p:cNvSpPr/>
          <p:nvPr/>
        </p:nvSpPr>
        <p:spPr>
          <a:xfrm>
            <a:off x="411938" y="1965875"/>
            <a:ext cx="2454300" cy="889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Randomly Generate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Candidate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AED Locations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for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5% New AEDs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3" name="Google Shape;1183;p33"/>
          <p:cNvSpPr/>
          <p:nvPr/>
        </p:nvSpPr>
        <p:spPr>
          <a:xfrm>
            <a:off x="2975013" y="2296163"/>
            <a:ext cx="328200" cy="228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4" name="Google Shape;1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00" y="3164600"/>
            <a:ext cx="2754101" cy="17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415" y="4270175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557" y="3626007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105" y="3508010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305" y="3939980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777" y="4073726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498" y="4371968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996" y="4073726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971" y="3939989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961" y="3626007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24" y="3415764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930" y="3206449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536" y="3206449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41" y="3508010"/>
            <a:ext cx="259273" cy="2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200" y="3164588"/>
            <a:ext cx="2754101" cy="17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288" y="3164600"/>
            <a:ext cx="2754101" cy="17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250" y="3509913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975" y="3627910"/>
            <a:ext cx="259276" cy="2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613" y="3182110"/>
            <a:ext cx="259276" cy="2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938" y="3250650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1700" y="3919600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600" y="3627913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250" y="3502385"/>
            <a:ext cx="259276" cy="2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925" y="3417663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063" y="4010897"/>
            <a:ext cx="259276" cy="2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113" y="4272063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825" y="4381400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513" y="4075625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788" y="3941888"/>
            <a:ext cx="259274" cy="2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9850" y="3502377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6788" y="3334177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2525" y="3469527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8150" y="3919615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4975" y="3676927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4250" y="3941902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950" y="4112702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5675" y="4381402"/>
            <a:ext cx="259276" cy="25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9775" y="4272065"/>
            <a:ext cx="259276" cy="259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33"/>
          <p:cNvSpPr txBox="1"/>
          <p:nvPr/>
        </p:nvSpPr>
        <p:spPr>
          <a:xfrm>
            <a:off x="275001" y="4531313"/>
            <a:ext cx="259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Candidate locations </a:t>
            </a: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(demo)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3" name="Google Shape;1223;p33"/>
          <p:cNvSpPr txBox="1"/>
          <p:nvPr/>
        </p:nvSpPr>
        <p:spPr>
          <a:xfrm>
            <a:off x="3177350" y="4531325"/>
            <a:ext cx="27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Covered and uncovered points (demo)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4" name="Google Shape;1224;p33"/>
          <p:cNvSpPr txBox="1"/>
          <p:nvPr/>
        </p:nvSpPr>
        <p:spPr>
          <a:xfrm>
            <a:off x="6292412" y="4589425"/>
            <a:ext cx="27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New AED locations (demo)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5" name="Google Shape;1225;p33"/>
          <p:cNvSpPr txBox="1"/>
          <p:nvPr>
            <p:ph idx="12" type="sldNum"/>
          </p:nvPr>
        </p:nvSpPr>
        <p:spPr>
          <a:xfrm>
            <a:off x="8521409" y="4705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